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2_2A98FA3B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83" r:id="rId5"/>
    <p:sldId id="284" r:id="rId6"/>
    <p:sldId id="271" r:id="rId7"/>
    <p:sldId id="285" r:id="rId8"/>
    <p:sldId id="286" r:id="rId9"/>
    <p:sldId id="269" r:id="rId10"/>
    <p:sldId id="275" r:id="rId11"/>
    <p:sldId id="274" r:id="rId12"/>
    <p:sldId id="288" r:id="rId13"/>
    <p:sldId id="289" r:id="rId14"/>
    <p:sldId id="290" r:id="rId15"/>
    <p:sldId id="291" r:id="rId16"/>
    <p:sldId id="292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FA9939-7C76-E326-F48F-BCDB8A3A1D23}" name="Aaron McCarville" initials="AM" userId="1H/yfHmU5wm1PbKJCkuDK+MWWaT74Mvq7CYJBq77wcg=" providerId="None"/>
  <p188:author id="{8C87ECCD-3330-A5E2-0F64-555E6AE5EB34}" name="Vy Pham" initials="VP" userId="5f947ef8c7c8d0b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BBB1ED-13CC-4AFD-8A09-708B6E311D6B}" v="22" dt="2024-03-09T15:10:52.467"/>
    <p1510:client id="{E5998030-DC4D-45EA-AA7F-1555A394A0CA}" v="115" dt="2024-03-09T16:06:32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yen Vy Pham" clId="Web-{66BC4B1C-5CD2-4F5E-A43A-3CA9686ADC27}"/>
    <pc:docChg chg="modSld">
      <pc:chgData name="Huyen Vy Pham" userId="" providerId="" clId="Web-{66BC4B1C-5CD2-4F5E-A43A-3CA9686ADC27}" dt="2023-11-30T20:26:08.878" v="55"/>
      <pc:docMkLst>
        <pc:docMk/>
      </pc:docMkLst>
      <pc:sldChg chg="addSp modSp addAnim delAnim delCm">
        <pc:chgData name="Huyen Vy Pham" userId="" providerId="" clId="Web-{66BC4B1C-5CD2-4F5E-A43A-3CA9686ADC27}" dt="2023-11-30T20:26:08.878" v="55"/>
        <pc:sldMkLst>
          <pc:docMk/>
          <pc:sldMk cId="961566073" sldId="257"/>
        </pc:sldMkLst>
        <pc:spChg chg="mod">
          <ac:chgData name="Huyen Vy Pham" userId="" providerId="" clId="Web-{66BC4B1C-5CD2-4F5E-A43A-3CA9686ADC27}" dt="2023-11-30T20:23:56.654" v="9" actId="1076"/>
          <ac:spMkLst>
            <pc:docMk/>
            <pc:sldMk cId="961566073" sldId="257"/>
            <ac:spMk id="2" creationId="{00000000-0000-0000-0000-000000000000}"/>
          </ac:spMkLst>
        </pc:spChg>
        <pc:spChg chg="mod">
          <ac:chgData name="Huyen Vy Pham" userId="" providerId="" clId="Web-{66BC4B1C-5CD2-4F5E-A43A-3CA9686ADC27}" dt="2023-11-30T20:23:51.123" v="8" actId="20577"/>
          <ac:spMkLst>
            <pc:docMk/>
            <pc:sldMk cId="961566073" sldId="257"/>
            <ac:spMk id="3" creationId="{00000000-0000-0000-0000-000000000000}"/>
          </ac:spMkLst>
        </pc:spChg>
        <pc:picChg chg="add mod">
          <ac:chgData name="Huyen Vy Pham" userId="" providerId="" clId="Web-{66BC4B1C-5CD2-4F5E-A43A-3CA9686ADC27}" dt="2023-11-30T20:24:00.264" v="11" actId="1076"/>
          <ac:picMkLst>
            <pc:docMk/>
            <pc:sldMk cId="961566073" sldId="257"/>
            <ac:picMk id="4" creationId="{51A19C2F-9567-1094-5F08-2A85958CF9C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Huyen Vy Pham" userId="" providerId="" clId="Web-{66BC4B1C-5CD2-4F5E-A43A-3CA9686ADC27}" dt="2023-11-30T20:25:52.237" v="52"/>
              <pc2:cmMkLst xmlns:pc2="http://schemas.microsoft.com/office/powerpoint/2019/9/main/command">
                <pc:docMk/>
                <pc:sldMk cId="961566073" sldId="257"/>
                <pc2:cmMk id="{01605765-94D7-4742-87EE-4915F8FD9027}"/>
              </pc2:cmMkLst>
            </pc226:cmChg>
          </p:ext>
        </pc:extLst>
      </pc:sldChg>
      <pc:sldChg chg="addSp modSp addAnim delAnim">
        <pc:chgData name="Huyen Vy Pham" userId="" providerId="" clId="Web-{66BC4B1C-5CD2-4F5E-A43A-3CA9686ADC27}" dt="2023-11-30T20:25:38.877" v="51"/>
        <pc:sldMkLst>
          <pc:docMk/>
          <pc:sldMk cId="1141950772" sldId="283"/>
        </pc:sldMkLst>
        <pc:spChg chg="add mod">
          <ac:chgData name="Huyen Vy Pham" userId="" providerId="" clId="Web-{66BC4B1C-5CD2-4F5E-A43A-3CA9686ADC27}" dt="2023-11-30T20:25:07.438" v="38" actId="20577"/>
          <ac:spMkLst>
            <pc:docMk/>
            <pc:sldMk cId="1141950772" sldId="283"/>
            <ac:spMk id="5" creationId="{F81E7545-F91A-72C8-1F16-6668E0EE82D9}"/>
          </ac:spMkLst>
        </pc:spChg>
        <pc:spChg chg="add mod">
          <ac:chgData name="Huyen Vy Pham" userId="" providerId="" clId="Web-{66BC4B1C-5CD2-4F5E-A43A-3CA9686ADC27}" dt="2023-11-30T20:25:20.626" v="47" actId="20577"/>
          <ac:spMkLst>
            <pc:docMk/>
            <pc:sldMk cId="1141950772" sldId="283"/>
            <ac:spMk id="6" creationId="{4A503BEE-CB5C-FE9C-2D7C-1CD1D8BFFA8C}"/>
          </ac:spMkLst>
        </pc:spChg>
        <pc:picChg chg="add mod">
          <ac:chgData name="Huyen Vy Pham" userId="" providerId="" clId="Web-{66BC4B1C-5CD2-4F5E-A43A-3CA9686ADC27}" dt="2023-11-30T20:24:29.671" v="16" actId="1076"/>
          <ac:picMkLst>
            <pc:docMk/>
            <pc:sldMk cId="1141950772" sldId="283"/>
            <ac:picMk id="3" creationId="{6B13D025-0D18-D51A-AFE1-8377E5F63A72}"/>
          </ac:picMkLst>
        </pc:picChg>
        <pc:picChg chg="mod">
          <ac:chgData name="Huyen Vy Pham" userId="" providerId="" clId="Web-{66BC4B1C-5CD2-4F5E-A43A-3CA9686ADC27}" dt="2023-11-30T20:24:24.359" v="12" actId="1076"/>
          <ac:picMkLst>
            <pc:docMk/>
            <pc:sldMk cId="1141950772" sldId="283"/>
            <ac:picMk id="9" creationId="{8B142B11-1B73-CF76-8D14-0F94EE852BE3}"/>
          </ac:picMkLst>
        </pc:picChg>
      </pc:sldChg>
    </pc:docChg>
  </pc:docChgLst>
  <pc:docChgLst>
    <pc:chgData name="Huyen Vy Pham" clId="Web-{D8E91899-81CF-4D98-9F85-97013BF2AE6E}"/>
    <pc:docChg chg="modSld sldOrd">
      <pc:chgData name="Huyen Vy Pham" userId="" providerId="" clId="Web-{D8E91899-81CF-4D98-9F85-97013BF2AE6E}" dt="2023-12-06T18:44:00.740" v="276"/>
      <pc:docMkLst>
        <pc:docMk/>
      </pc:docMkLst>
      <pc:sldChg chg="modSp delAnim">
        <pc:chgData name="Huyen Vy Pham" userId="" providerId="" clId="Web-{D8E91899-81CF-4D98-9F85-97013BF2AE6E}" dt="2023-12-06T18:38:49.185" v="212" actId="20577"/>
        <pc:sldMkLst>
          <pc:docMk/>
          <pc:sldMk cId="3690574318" sldId="256"/>
        </pc:sldMkLst>
        <pc:spChg chg="mod">
          <ac:chgData name="Huyen Vy Pham" userId="" providerId="" clId="Web-{D8E91899-81CF-4D98-9F85-97013BF2AE6E}" dt="2023-12-06T18:38:49.185" v="212" actId="20577"/>
          <ac:spMkLst>
            <pc:docMk/>
            <pc:sldMk cId="3690574318" sldId="256"/>
            <ac:spMk id="3" creationId="{00000000-0000-0000-0000-000000000000}"/>
          </ac:spMkLst>
        </pc:spChg>
      </pc:sldChg>
      <pc:sldChg chg="delAnim">
        <pc:chgData name="Huyen Vy Pham" userId="" providerId="" clId="Web-{D8E91899-81CF-4D98-9F85-97013BF2AE6E}" dt="2023-12-06T17:36:35.454" v="6"/>
        <pc:sldMkLst>
          <pc:docMk/>
          <pc:sldMk cId="961566073" sldId="257"/>
        </pc:sldMkLst>
      </pc:sldChg>
      <pc:sldChg chg="addSp delSp modSp delAnim modCm">
        <pc:chgData name="Huyen Vy Pham" userId="" providerId="" clId="Web-{D8E91899-81CF-4D98-9F85-97013BF2AE6E}" dt="2023-12-06T18:42:01.706" v="218" actId="20577"/>
        <pc:sldMkLst>
          <pc:docMk/>
          <pc:sldMk cId="714668603" sldId="258"/>
        </pc:sldMkLst>
        <pc:spChg chg="add del mod">
          <ac:chgData name="Huyen Vy Pham" userId="" providerId="" clId="Web-{D8E91899-81CF-4D98-9F85-97013BF2AE6E}" dt="2023-12-06T18:35:57.696" v="156"/>
          <ac:spMkLst>
            <pc:docMk/>
            <pc:sldMk cId="714668603" sldId="258"/>
            <ac:spMk id="3" creationId="{228F1A8F-D15F-3CDA-AEA1-565EED6643C6}"/>
          </ac:spMkLst>
        </pc:spChg>
        <pc:spChg chg="add del mod">
          <ac:chgData name="Huyen Vy Pham" userId="" providerId="" clId="Web-{D8E91899-81CF-4D98-9F85-97013BF2AE6E}" dt="2023-12-06T18:34:55.194" v="119"/>
          <ac:spMkLst>
            <pc:docMk/>
            <pc:sldMk cId="714668603" sldId="258"/>
            <ac:spMk id="4" creationId="{F9137464-1164-DD7A-1A6B-B28ABA1D91CF}"/>
          </ac:spMkLst>
        </pc:spChg>
        <pc:spChg chg="add del mod">
          <ac:chgData name="Huyen Vy Pham" userId="" providerId="" clId="Web-{D8E91899-81CF-4D98-9F85-97013BF2AE6E}" dt="2023-12-06T18:35:06.022" v="121"/>
          <ac:spMkLst>
            <pc:docMk/>
            <pc:sldMk cId="714668603" sldId="258"/>
            <ac:spMk id="5" creationId="{BCEE3564-9380-0EDB-3429-EA1F3668A311}"/>
          </ac:spMkLst>
        </pc:spChg>
        <pc:spChg chg="mod">
          <ac:chgData name="Huyen Vy Pham" userId="" providerId="" clId="Web-{D8E91899-81CF-4D98-9F85-97013BF2AE6E}" dt="2023-12-06T17:38:43.192" v="20" actId="1076"/>
          <ac:spMkLst>
            <pc:docMk/>
            <pc:sldMk cId="714668603" sldId="258"/>
            <ac:spMk id="7" creationId="{FA04A0E6-754B-854C-CA23-791F7780F594}"/>
          </ac:spMkLst>
        </pc:spChg>
        <pc:spChg chg="add mod">
          <ac:chgData name="Huyen Vy Pham" userId="" providerId="" clId="Web-{D8E91899-81CF-4D98-9F85-97013BF2AE6E}" dt="2023-12-06T18:34:50.647" v="118" actId="1076"/>
          <ac:spMkLst>
            <pc:docMk/>
            <pc:sldMk cId="714668603" sldId="258"/>
            <ac:spMk id="8" creationId="{50DB622A-3310-0764-7E82-2A501E64930F}"/>
          </ac:spMkLst>
        </pc:spChg>
        <pc:spChg chg="mod">
          <ac:chgData name="Huyen Vy Pham" userId="" providerId="" clId="Web-{D8E91899-81CF-4D98-9F85-97013BF2AE6E}" dt="2023-12-06T18:42:01.706" v="218" actId="20577"/>
          <ac:spMkLst>
            <pc:docMk/>
            <pc:sldMk cId="714668603" sldId="258"/>
            <ac:spMk id="9" creationId="{67A83079-D00E-0BE1-8AD1-649404CBA755}"/>
          </ac:spMkLst>
        </pc:spChg>
        <pc:spChg chg="add">
          <ac:chgData name="Huyen Vy Pham" userId="" providerId="" clId="Web-{D8E91899-81CF-4D98-9F85-97013BF2AE6E}" dt="2023-12-06T18:35:03.944" v="120"/>
          <ac:spMkLst>
            <pc:docMk/>
            <pc:sldMk cId="714668603" sldId="258"/>
            <ac:spMk id="10" creationId="{DF40DD82-AF91-88B9-A926-45388C1DA0D5}"/>
          </ac:spMkLst>
        </pc:spChg>
        <pc:spChg chg="mod">
          <ac:chgData name="Huyen Vy Pham" userId="" providerId="" clId="Web-{D8E91899-81CF-4D98-9F85-97013BF2AE6E}" dt="2023-12-06T18:34:18.381" v="90" actId="1076"/>
          <ac:spMkLst>
            <pc:docMk/>
            <pc:sldMk cId="714668603" sldId="258"/>
            <ac:spMk id="11" creationId="{D9547E14-5E3E-9083-1702-502D9DCB58AE}"/>
          </ac:spMkLst>
        </pc:spChg>
        <pc:spChg chg="add mod">
          <ac:chgData name="Huyen Vy Pham" userId="" providerId="" clId="Web-{D8E91899-81CF-4D98-9F85-97013BF2AE6E}" dt="2023-12-06T18:35:26.257" v="127" actId="1076"/>
          <ac:spMkLst>
            <pc:docMk/>
            <pc:sldMk cId="714668603" sldId="258"/>
            <ac:spMk id="12" creationId="{15A8431C-DBEB-8D94-C4EA-E95BB51785DC}"/>
          </ac:spMkLst>
        </pc:spChg>
        <pc:spChg chg="add del">
          <ac:chgData name="Huyen Vy Pham" userId="" providerId="" clId="Web-{D8E91899-81CF-4D98-9F85-97013BF2AE6E}" dt="2023-12-06T18:35:20.289" v="125"/>
          <ac:spMkLst>
            <pc:docMk/>
            <pc:sldMk cId="714668603" sldId="258"/>
            <ac:spMk id="13" creationId="{69D5240F-DD9F-21C6-E4A0-6FE3B9C0523F}"/>
          </ac:spMkLst>
        </pc:spChg>
        <pc:spChg chg="add del">
          <ac:chgData name="Huyen Vy Pham" userId="" providerId="" clId="Web-{D8E91899-81CF-4D98-9F85-97013BF2AE6E}" dt="2023-12-06T18:35:31.289" v="129"/>
          <ac:spMkLst>
            <pc:docMk/>
            <pc:sldMk cId="714668603" sldId="258"/>
            <ac:spMk id="14" creationId="{4F22BB66-8971-B7B5-DA8C-ACF4B7331120}"/>
          </ac:spMkLst>
        </pc:spChg>
        <pc:spChg chg="add mod">
          <ac:chgData name="Huyen Vy Pham" userId="" providerId="" clId="Web-{D8E91899-81CF-4D98-9F85-97013BF2AE6E}" dt="2023-12-06T18:35:56.071" v="155" actId="1076"/>
          <ac:spMkLst>
            <pc:docMk/>
            <pc:sldMk cId="714668603" sldId="258"/>
            <ac:spMk id="15" creationId="{50F23B07-D032-93EE-7123-DD6F6B14D408}"/>
          </ac:spMkLst>
        </pc:spChg>
        <pc:spChg chg="add">
          <ac:chgData name="Huyen Vy Pham" userId="" providerId="" clId="Web-{D8E91899-81CF-4D98-9F85-97013BF2AE6E}" dt="2023-12-06T18:36:08.618" v="157"/>
          <ac:spMkLst>
            <pc:docMk/>
            <pc:sldMk cId="714668603" sldId="258"/>
            <ac:spMk id="16" creationId="{61E6EE89-BEB1-1924-9473-488D617A0507}"/>
          </ac:spMkLst>
        </pc:spChg>
        <pc:spChg chg="add mod">
          <ac:chgData name="Huyen Vy Pham" userId="" providerId="" clId="Web-{D8E91899-81CF-4D98-9F85-97013BF2AE6E}" dt="2023-12-06T18:36:24.697" v="175" actId="1076"/>
          <ac:spMkLst>
            <pc:docMk/>
            <pc:sldMk cId="714668603" sldId="258"/>
            <ac:spMk id="17" creationId="{7B59AD6B-3A78-A11F-24C6-122EECC7255A}"/>
          </ac:spMkLst>
        </pc:spChg>
        <pc:spChg chg="add mod">
          <ac:chgData name="Huyen Vy Pham" userId="" providerId="" clId="Web-{D8E91899-81CF-4D98-9F85-97013BF2AE6E}" dt="2023-12-06T18:37:18.886" v="180" actId="1076"/>
          <ac:spMkLst>
            <pc:docMk/>
            <pc:sldMk cId="714668603" sldId="258"/>
            <ac:spMk id="18" creationId="{0A84BD64-D583-6526-745F-091195DEC208}"/>
          </ac:spMkLst>
        </pc:spChg>
        <pc:spChg chg="add mod">
          <ac:chgData name="Huyen Vy Pham" userId="" providerId="" clId="Web-{D8E91899-81CF-4D98-9F85-97013BF2AE6E}" dt="2023-12-06T18:37:30.026" v="191" actId="14100"/>
          <ac:spMkLst>
            <pc:docMk/>
            <pc:sldMk cId="714668603" sldId="258"/>
            <ac:spMk id="19" creationId="{528715B3-3452-D76A-6E12-44E1DF5D91A9}"/>
          </ac:spMkLst>
        </pc:spChg>
        <pc:spChg chg="add mod">
          <ac:chgData name="Huyen Vy Pham" userId="" providerId="" clId="Web-{D8E91899-81CF-4D98-9F85-97013BF2AE6E}" dt="2023-12-06T18:37:43.074" v="193"/>
          <ac:spMkLst>
            <pc:docMk/>
            <pc:sldMk cId="714668603" sldId="258"/>
            <ac:spMk id="20" creationId="{1ACB11C8-8C54-7D2B-892C-FB24BB21B386}"/>
          </ac:spMkLst>
        </pc:spChg>
        <pc:spChg chg="add mod">
          <ac:chgData name="Huyen Vy Pham" userId="" providerId="" clId="Web-{D8E91899-81CF-4D98-9F85-97013BF2AE6E}" dt="2023-12-06T18:37:51.121" v="201" actId="20577"/>
          <ac:spMkLst>
            <pc:docMk/>
            <pc:sldMk cId="714668603" sldId="258"/>
            <ac:spMk id="21" creationId="{E270791B-D412-18F7-7B4B-4F7DF1476D22}"/>
          </ac:spMkLst>
        </pc:spChg>
        <pc:spChg chg="add mod">
          <ac:chgData name="Huyen Vy Pham" userId="" providerId="" clId="Web-{D8E91899-81CF-4D98-9F85-97013BF2AE6E}" dt="2023-12-06T18:38:00.199" v="203"/>
          <ac:spMkLst>
            <pc:docMk/>
            <pc:sldMk cId="714668603" sldId="258"/>
            <ac:spMk id="22" creationId="{B6642965-0662-4B1F-435E-1CED9FA1EC41}"/>
          </ac:spMkLst>
        </pc:spChg>
        <pc:spChg chg="add mod">
          <ac:chgData name="Huyen Vy Pham" userId="" providerId="" clId="Web-{D8E91899-81CF-4D98-9F85-97013BF2AE6E}" dt="2023-12-06T18:38:07.277" v="210" actId="20577"/>
          <ac:spMkLst>
            <pc:docMk/>
            <pc:sldMk cId="714668603" sldId="258"/>
            <ac:spMk id="23" creationId="{A99C4985-1FE9-CC1B-86EA-93D9CCCE69F9}"/>
          </ac:spMkLst>
        </pc:spChg>
        <pc:cxnChg chg="add del">
          <ac:chgData name="Huyen Vy Pham" userId="" providerId="" clId="Web-{D8E91899-81CF-4D98-9F85-97013BF2AE6E}" dt="2023-12-06T17:37:56.894" v="11"/>
          <ac:cxnSpMkLst>
            <pc:docMk/>
            <pc:sldMk cId="714668603" sldId="258"/>
            <ac:cxnSpMk id="3" creationId="{978D50FF-C05D-0A32-CCC3-212620CE52F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uyen Vy Pham" userId="" providerId="" clId="Web-{D8E91899-81CF-4D98-9F85-97013BF2AE6E}" dt="2023-12-06T17:36:53.705" v="9"/>
              <pc2:cmMkLst xmlns:pc2="http://schemas.microsoft.com/office/powerpoint/2019/9/main/command">
                <pc:docMk/>
                <pc:sldMk cId="714668603" sldId="258"/>
                <pc2:cmMk id="{851BDA04-10B9-4038-B27A-F8BED85FD302}"/>
              </pc2:cmMkLst>
            </pc226:cmChg>
          </p:ext>
        </pc:extLst>
      </pc:sldChg>
      <pc:sldChg chg="delAnim">
        <pc:chgData name="Huyen Vy Pham" userId="" providerId="" clId="Web-{D8E91899-81CF-4D98-9F85-97013BF2AE6E}" dt="2023-12-06T17:36:47.064" v="8"/>
        <pc:sldMkLst>
          <pc:docMk/>
          <pc:sldMk cId="2761622846" sldId="259"/>
        </pc:sldMkLst>
      </pc:sldChg>
      <pc:sldChg chg="ord">
        <pc:chgData name="Huyen Vy Pham" userId="" providerId="" clId="Web-{D8E91899-81CF-4D98-9F85-97013BF2AE6E}" dt="2023-12-06T18:44:00.740" v="276"/>
        <pc:sldMkLst>
          <pc:docMk/>
          <pc:sldMk cId="3858427635" sldId="261"/>
        </pc:sldMkLst>
      </pc:sldChg>
      <pc:sldChg chg="modSp">
        <pc:chgData name="Huyen Vy Pham" userId="" providerId="" clId="Web-{D8E91899-81CF-4D98-9F85-97013BF2AE6E}" dt="2023-12-06T18:43:18.442" v="275" actId="1076"/>
        <pc:sldMkLst>
          <pc:docMk/>
          <pc:sldMk cId="2304713230" sldId="268"/>
        </pc:sldMkLst>
        <pc:spChg chg="mod">
          <ac:chgData name="Huyen Vy Pham" userId="" providerId="" clId="Web-{D8E91899-81CF-4D98-9F85-97013BF2AE6E}" dt="2023-12-06T18:43:15.036" v="273" actId="20577"/>
          <ac:spMkLst>
            <pc:docMk/>
            <pc:sldMk cId="2304713230" sldId="268"/>
            <ac:spMk id="8" creationId="{02407322-F252-D5B4-9E33-955C81D0BC66}"/>
          </ac:spMkLst>
        </pc:spChg>
        <pc:spChg chg="mod">
          <ac:chgData name="Huyen Vy Pham" userId="" providerId="" clId="Web-{D8E91899-81CF-4D98-9F85-97013BF2AE6E}" dt="2023-12-06T18:43:18.427" v="274" actId="1076"/>
          <ac:spMkLst>
            <pc:docMk/>
            <pc:sldMk cId="2304713230" sldId="268"/>
            <ac:spMk id="9" creationId="{43AA026A-2BE5-3EBE-E984-5F72ED0E71AC}"/>
          </ac:spMkLst>
        </pc:spChg>
        <pc:spChg chg="mod">
          <ac:chgData name="Huyen Vy Pham" userId="" providerId="" clId="Web-{D8E91899-81CF-4D98-9F85-97013BF2AE6E}" dt="2023-12-06T18:43:18.442" v="275" actId="1076"/>
          <ac:spMkLst>
            <pc:docMk/>
            <pc:sldMk cId="2304713230" sldId="268"/>
            <ac:spMk id="10" creationId="{168E4E78-6E05-37BC-18F7-B8EE90026241}"/>
          </ac:spMkLst>
        </pc:spChg>
      </pc:sldChg>
      <pc:sldChg chg="delAnim">
        <pc:chgData name="Huyen Vy Pham" userId="" providerId="" clId="Web-{D8E91899-81CF-4D98-9F85-97013BF2AE6E}" dt="2023-12-06T17:35:58.141" v="1"/>
        <pc:sldMkLst>
          <pc:docMk/>
          <pc:sldMk cId="3001589496" sldId="269"/>
        </pc:sldMkLst>
      </pc:sldChg>
      <pc:sldChg chg="delAnim">
        <pc:chgData name="Huyen Vy Pham" userId="" providerId="" clId="Web-{D8E91899-81CF-4D98-9F85-97013BF2AE6E}" dt="2023-12-06T17:36:05.063" v="2"/>
        <pc:sldMkLst>
          <pc:docMk/>
          <pc:sldMk cId="4048341442" sldId="277"/>
        </pc:sldMkLst>
      </pc:sldChg>
      <pc:sldChg chg="delAnim">
        <pc:chgData name="Huyen Vy Pham" userId="" providerId="" clId="Web-{D8E91899-81CF-4D98-9F85-97013BF2AE6E}" dt="2023-12-06T17:36:10.985" v="3"/>
        <pc:sldMkLst>
          <pc:docMk/>
          <pc:sldMk cId="2901796389" sldId="279"/>
        </pc:sldMkLst>
      </pc:sldChg>
      <pc:sldChg chg="delAnim">
        <pc:chgData name="Huyen Vy Pham" userId="" providerId="" clId="Web-{D8E91899-81CF-4D98-9F85-97013BF2AE6E}" dt="2023-12-06T17:36:16.657" v="4"/>
        <pc:sldMkLst>
          <pc:docMk/>
          <pc:sldMk cId="3238837802" sldId="280"/>
        </pc:sldMkLst>
      </pc:sldChg>
      <pc:sldChg chg="delAnim">
        <pc:chgData name="Huyen Vy Pham" userId="" providerId="" clId="Web-{D8E91899-81CF-4D98-9F85-97013BF2AE6E}" dt="2023-12-06T17:35:51.812" v="0"/>
        <pc:sldMkLst>
          <pc:docMk/>
          <pc:sldMk cId="4024539724" sldId="285"/>
        </pc:sldMkLst>
      </pc:sldChg>
      <pc:sldChg chg="addSp delSp modSp">
        <pc:chgData name="Huyen Vy Pham" userId="" providerId="" clId="Web-{D8E91899-81CF-4D98-9F85-97013BF2AE6E}" dt="2023-12-06T17:41:54.058" v="87" actId="1076"/>
        <pc:sldMkLst>
          <pc:docMk/>
          <pc:sldMk cId="1848440416" sldId="286"/>
        </pc:sldMkLst>
        <pc:spChg chg="add mod">
          <ac:chgData name="Huyen Vy Pham" userId="" providerId="" clId="Web-{D8E91899-81CF-4D98-9F85-97013BF2AE6E}" dt="2023-12-06T17:40:06.742" v="34" actId="20577"/>
          <ac:spMkLst>
            <pc:docMk/>
            <pc:sldMk cId="1848440416" sldId="286"/>
            <ac:spMk id="6" creationId="{3F2831DE-2A9B-226E-3101-AE3E0CB4EB43}"/>
          </ac:spMkLst>
        </pc:spChg>
        <pc:spChg chg="add">
          <ac:chgData name="Huyen Vy Pham" userId="" providerId="" clId="Web-{D8E91899-81CF-4D98-9F85-97013BF2AE6E}" dt="2023-12-06T17:40:14.055" v="35"/>
          <ac:spMkLst>
            <pc:docMk/>
            <pc:sldMk cId="1848440416" sldId="286"/>
            <ac:spMk id="7" creationId="{78C68948-0226-47B2-65DC-82DBBC9A55C4}"/>
          </ac:spMkLst>
        </pc:spChg>
        <pc:spChg chg="add del mod">
          <ac:chgData name="Huyen Vy Pham" userId="" providerId="" clId="Web-{D8E91899-81CF-4D98-9F85-97013BF2AE6E}" dt="2023-12-06T17:40:33.165" v="39"/>
          <ac:spMkLst>
            <pc:docMk/>
            <pc:sldMk cId="1848440416" sldId="286"/>
            <ac:spMk id="8" creationId="{9E55E12A-F65B-9994-CD7C-721685B42D41}"/>
          </ac:spMkLst>
        </pc:spChg>
        <pc:spChg chg="add mod">
          <ac:chgData name="Huyen Vy Pham" userId="" providerId="" clId="Web-{D8E91899-81CF-4D98-9F85-97013BF2AE6E}" dt="2023-12-06T17:40:52.259" v="42" actId="1076"/>
          <ac:spMkLst>
            <pc:docMk/>
            <pc:sldMk cId="1848440416" sldId="286"/>
            <ac:spMk id="9" creationId="{444AC3AB-0060-ED88-FA0A-1BC002C42ECB}"/>
          </ac:spMkLst>
        </pc:spChg>
        <pc:spChg chg="add mod">
          <ac:chgData name="Huyen Vy Pham" userId="" providerId="" clId="Web-{D8E91899-81CF-4D98-9F85-97013BF2AE6E}" dt="2023-12-06T17:41:06.322" v="54" actId="1076"/>
          <ac:spMkLst>
            <pc:docMk/>
            <pc:sldMk cId="1848440416" sldId="286"/>
            <ac:spMk id="11" creationId="{63A81F87-E13C-44F7-79CC-EB2090001B8A}"/>
          </ac:spMkLst>
        </pc:spChg>
        <pc:spChg chg="add del">
          <ac:chgData name="Huyen Vy Pham" userId="" providerId="" clId="Web-{D8E91899-81CF-4D98-9F85-97013BF2AE6E}" dt="2023-12-06T17:41:15.338" v="56"/>
          <ac:spMkLst>
            <pc:docMk/>
            <pc:sldMk cId="1848440416" sldId="286"/>
            <ac:spMk id="18" creationId="{B3947D02-5435-E906-372A-FD503D1CBF3D}"/>
          </ac:spMkLst>
        </pc:spChg>
        <pc:spChg chg="add del">
          <ac:chgData name="Huyen Vy Pham" userId="" providerId="" clId="Web-{D8E91899-81CF-4D98-9F85-97013BF2AE6E}" dt="2023-12-06T17:41:20.619" v="58"/>
          <ac:spMkLst>
            <pc:docMk/>
            <pc:sldMk cId="1848440416" sldId="286"/>
            <ac:spMk id="20" creationId="{46C19472-957F-AC86-9704-FC3EC5D6510D}"/>
          </ac:spMkLst>
        </pc:spChg>
        <pc:spChg chg="add del">
          <ac:chgData name="Huyen Vy Pham" userId="" providerId="" clId="Web-{D8E91899-81CF-4D98-9F85-97013BF2AE6E}" dt="2023-12-06T17:41:27.463" v="60"/>
          <ac:spMkLst>
            <pc:docMk/>
            <pc:sldMk cId="1848440416" sldId="286"/>
            <ac:spMk id="22" creationId="{573958DC-EB7F-EF8C-D6E2-BFE6A5A7C647}"/>
          </ac:spMkLst>
        </pc:spChg>
        <pc:spChg chg="add mod">
          <ac:chgData name="Huyen Vy Pham" userId="" providerId="" clId="Web-{D8E91899-81CF-4D98-9F85-97013BF2AE6E}" dt="2023-12-06T17:41:54.058" v="87" actId="1076"/>
          <ac:spMkLst>
            <pc:docMk/>
            <pc:sldMk cId="1848440416" sldId="286"/>
            <ac:spMk id="23" creationId="{4817691F-33C0-3151-2806-EE6C254AF447}"/>
          </ac:spMkLst>
        </pc:spChg>
        <pc:picChg chg="mod">
          <ac:chgData name="Huyen Vy Pham" userId="" providerId="" clId="Web-{D8E91899-81CF-4D98-9F85-97013BF2AE6E}" dt="2023-12-06T17:39:37.507" v="29" actId="1076"/>
          <ac:picMkLst>
            <pc:docMk/>
            <pc:sldMk cId="1848440416" sldId="286"/>
            <ac:picMk id="5" creationId="{7A42BEB0-73CF-9550-4015-BE76EF37E2DC}"/>
          </ac:picMkLst>
        </pc:picChg>
      </pc:sldChg>
    </pc:docChg>
  </pc:docChgLst>
  <pc:docChgLst>
    <pc:chgData name="Gunnar Hageman" clId="Web-{D981E549-2C0A-4733-BF59-81EDEEB380B5}"/>
    <pc:docChg chg="modSld">
      <pc:chgData name="Gunnar Hageman" userId="" providerId="" clId="Web-{D981E549-2C0A-4733-BF59-81EDEEB380B5}" dt="2023-12-06T18:37:56.076" v="54" actId="20577"/>
      <pc:docMkLst>
        <pc:docMk/>
      </pc:docMkLst>
      <pc:sldChg chg="modSp">
        <pc:chgData name="Gunnar Hageman" userId="" providerId="" clId="Web-{D981E549-2C0A-4733-BF59-81EDEEB380B5}" dt="2023-12-06T18:37:56.076" v="54" actId="20577"/>
        <pc:sldMkLst>
          <pc:docMk/>
          <pc:sldMk cId="2761622846" sldId="259"/>
        </pc:sldMkLst>
        <pc:spChg chg="mod">
          <ac:chgData name="Gunnar Hageman" userId="" providerId="" clId="Web-{D981E549-2C0A-4733-BF59-81EDEEB380B5}" dt="2023-12-06T18:37:56.076" v="54" actId="20577"/>
          <ac:spMkLst>
            <pc:docMk/>
            <pc:sldMk cId="2761622846" sldId="259"/>
            <ac:spMk id="7" creationId="{9826111B-AE32-88E1-699D-BCBD288E96FC}"/>
          </ac:spMkLst>
        </pc:spChg>
      </pc:sldChg>
    </pc:docChg>
  </pc:docChgLst>
  <pc:docChgLst>
    <pc:chgData name="Noah Gaffney" clId="Web-{934216D5-26F5-4C4D-BF26-36464B5165CC}"/>
    <pc:docChg chg="addSld modSld sldOrd">
      <pc:chgData name="Noah Gaffney" userId="" providerId="" clId="Web-{934216D5-26F5-4C4D-BF26-36464B5165CC}" dt="2023-12-06T18:28:34.727" v="11" actId="20577"/>
      <pc:docMkLst>
        <pc:docMk/>
      </pc:docMkLst>
      <pc:sldChg chg="ord">
        <pc:chgData name="Noah Gaffney" userId="" providerId="" clId="Web-{934216D5-26F5-4C4D-BF26-36464B5165CC}" dt="2023-12-06T18:13:40.665" v="0"/>
        <pc:sldMkLst>
          <pc:docMk/>
          <pc:sldMk cId="3858427635" sldId="261"/>
        </pc:sldMkLst>
      </pc:sldChg>
      <pc:sldChg chg="ord">
        <pc:chgData name="Noah Gaffney" userId="" providerId="" clId="Web-{934216D5-26F5-4C4D-BF26-36464B5165CC}" dt="2023-12-06T18:13:53.618" v="2"/>
        <pc:sldMkLst>
          <pc:docMk/>
          <pc:sldMk cId="2063391335" sldId="284"/>
        </pc:sldMkLst>
      </pc:sldChg>
      <pc:sldChg chg="addSp delSp modSp add replId">
        <pc:chgData name="Noah Gaffney" userId="" providerId="" clId="Web-{934216D5-26F5-4C4D-BF26-36464B5165CC}" dt="2023-12-06T18:28:34.727" v="11" actId="20577"/>
        <pc:sldMkLst>
          <pc:docMk/>
          <pc:sldMk cId="1225813779" sldId="287"/>
        </pc:sldMkLst>
        <pc:spChg chg="mod">
          <ac:chgData name="Noah Gaffney" userId="" providerId="" clId="Web-{934216D5-26F5-4C4D-BF26-36464B5165CC}" dt="2023-12-06T18:28:18.867" v="8" actId="20577"/>
          <ac:spMkLst>
            <pc:docMk/>
            <pc:sldMk cId="1225813779" sldId="287"/>
            <ac:spMk id="2" creationId="{82D7CE72-6024-D4C1-C9B0-BCDA15F4C900}"/>
          </ac:spMkLst>
        </pc:spChg>
        <pc:spChg chg="del">
          <ac:chgData name="Noah Gaffney" userId="" providerId="" clId="Web-{934216D5-26F5-4C4D-BF26-36464B5165CC}" dt="2023-12-06T18:28:27.320" v="10"/>
          <ac:spMkLst>
            <pc:docMk/>
            <pc:sldMk cId="1225813779" sldId="287"/>
            <ac:spMk id="3" creationId="{E7D32C06-F7CB-EBC2-F2F7-A434E5740A52}"/>
          </ac:spMkLst>
        </pc:spChg>
        <pc:spChg chg="add mod">
          <ac:chgData name="Noah Gaffney" userId="" providerId="" clId="Web-{934216D5-26F5-4C4D-BF26-36464B5165CC}" dt="2023-12-06T18:28:34.727" v="11" actId="20577"/>
          <ac:spMkLst>
            <pc:docMk/>
            <pc:sldMk cId="1225813779" sldId="287"/>
            <ac:spMk id="5" creationId="{9B6CDB74-57AD-C2E9-B00B-92881B94F41D}"/>
          </ac:spMkLst>
        </pc:spChg>
        <pc:spChg chg="del">
          <ac:chgData name="Noah Gaffney" userId="" providerId="" clId="Web-{934216D5-26F5-4C4D-BF26-36464B5165CC}" dt="2023-12-06T18:28:23.461" v="9"/>
          <ac:spMkLst>
            <pc:docMk/>
            <pc:sldMk cId="1225813779" sldId="287"/>
            <ac:spMk id="10" creationId="{C13EF075-D4EF-4929-ADBC-91B27DA19955}"/>
          </ac:spMkLst>
        </pc:spChg>
      </pc:sldChg>
    </pc:docChg>
  </pc:docChgLst>
  <pc:docChgLst>
    <pc:chgData name="Gunnar Hageman" clId="Web-{9AA39FA0-6F57-49AF-97A0-51CACBBF22D1}"/>
    <pc:docChg chg="delSld modSld">
      <pc:chgData name="Gunnar Hageman" userId="" providerId="" clId="Web-{9AA39FA0-6F57-49AF-97A0-51CACBBF22D1}" dt="2023-11-30T18:30:54.495" v="16" actId="20577"/>
      <pc:docMkLst>
        <pc:docMk/>
      </pc:docMkLst>
      <pc:sldChg chg="modSp">
        <pc:chgData name="Gunnar Hageman" userId="" providerId="" clId="Web-{9AA39FA0-6F57-49AF-97A0-51CACBBF22D1}" dt="2023-11-30T18:30:54.495" v="16" actId="20577"/>
        <pc:sldMkLst>
          <pc:docMk/>
          <pc:sldMk cId="2761622846" sldId="259"/>
        </pc:sldMkLst>
        <pc:spChg chg="mod">
          <ac:chgData name="Gunnar Hageman" userId="" providerId="" clId="Web-{9AA39FA0-6F57-49AF-97A0-51CACBBF22D1}" dt="2023-11-30T18:30:54.495" v="16" actId="20577"/>
          <ac:spMkLst>
            <pc:docMk/>
            <pc:sldMk cId="2761622846" sldId="259"/>
            <ac:spMk id="7" creationId="{9826111B-AE32-88E1-699D-BCBD288E96FC}"/>
          </ac:spMkLst>
        </pc:spChg>
      </pc:sldChg>
      <pc:sldChg chg="modSp">
        <pc:chgData name="Gunnar Hageman" userId="" providerId="" clId="Web-{9AA39FA0-6F57-49AF-97A0-51CACBBF22D1}" dt="2023-11-30T18:25:47.296" v="7" actId="20577"/>
        <pc:sldMkLst>
          <pc:docMk/>
          <pc:sldMk cId="2304713230" sldId="268"/>
        </pc:sldMkLst>
        <pc:spChg chg="mod">
          <ac:chgData name="Gunnar Hageman" userId="" providerId="" clId="Web-{9AA39FA0-6F57-49AF-97A0-51CACBBF22D1}" dt="2023-11-30T18:25:47.296" v="7" actId="20577"/>
          <ac:spMkLst>
            <pc:docMk/>
            <pc:sldMk cId="2304713230" sldId="268"/>
            <ac:spMk id="10" creationId="{168E4E78-6E05-37BC-18F7-B8EE90026241}"/>
          </ac:spMkLst>
        </pc:spChg>
      </pc:sldChg>
      <pc:sldChg chg="del">
        <pc:chgData name="Gunnar Hageman" userId="" providerId="" clId="Web-{9AA39FA0-6F57-49AF-97A0-51CACBBF22D1}" dt="2023-11-30T18:14:16.850" v="0"/>
        <pc:sldMkLst>
          <pc:docMk/>
          <pc:sldMk cId="4214830989" sldId="286"/>
        </pc:sldMkLst>
      </pc:sldChg>
    </pc:docChg>
  </pc:docChgLst>
  <pc:docChgLst>
    <pc:chgData name="Aaron McCarville" clId="Web-{1C23E132-2BBC-471D-9E7A-45D82AD2DD54}"/>
    <pc:docChg chg="mod modSld">
      <pc:chgData name="Aaron McCarville" userId="" providerId="" clId="Web-{1C23E132-2BBC-471D-9E7A-45D82AD2DD54}" dt="2023-11-30T14:56:54.980" v="406" actId="20577"/>
      <pc:docMkLst>
        <pc:docMk/>
      </pc:docMkLst>
      <pc:sldChg chg="modSp addCm">
        <pc:chgData name="Aaron McCarville" userId="" providerId="" clId="Web-{1C23E132-2BBC-471D-9E7A-45D82AD2DD54}" dt="2023-11-30T14:44:15.859" v="196"/>
        <pc:sldMkLst>
          <pc:docMk/>
          <pc:sldMk cId="961566073" sldId="257"/>
        </pc:sldMkLst>
        <pc:spChg chg="mod">
          <ac:chgData name="Aaron McCarville" userId="" providerId="" clId="Web-{1C23E132-2BBC-471D-9E7A-45D82AD2DD54}" dt="2023-11-30T14:33:10.741" v="191" actId="20577"/>
          <ac:spMkLst>
            <pc:docMk/>
            <pc:sldMk cId="961566073" sldId="257"/>
            <ac:spMk id="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aron McCarville" userId="" providerId="" clId="Web-{1C23E132-2BBC-471D-9E7A-45D82AD2DD54}" dt="2023-11-30T14:44:15.859" v="196"/>
              <pc2:cmMkLst xmlns:pc2="http://schemas.microsoft.com/office/powerpoint/2019/9/main/command">
                <pc:docMk/>
                <pc:sldMk cId="961566073" sldId="257"/>
                <pc2:cmMk id="{01605765-94D7-4742-87EE-4915F8FD9027}"/>
              </pc2:cmMkLst>
            </pc226:cmChg>
          </p:ext>
        </pc:extLst>
      </pc:sldChg>
      <pc:sldChg chg="modCm">
        <pc:chgData name="Aaron McCarville" userId="" providerId="" clId="Web-{1C23E132-2BBC-471D-9E7A-45D82AD2DD54}" dt="2023-11-30T14:50:50.920" v="277"/>
        <pc:sldMkLst>
          <pc:docMk/>
          <pc:sldMk cId="714668603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Aaron McCarville" userId="" providerId="" clId="Web-{1C23E132-2BBC-471D-9E7A-45D82AD2DD54}" dt="2023-11-30T14:50:50.920" v="277"/>
              <pc2:cmMkLst xmlns:pc2="http://schemas.microsoft.com/office/powerpoint/2019/9/main/command">
                <pc:docMk/>
                <pc:sldMk cId="714668603" sldId="258"/>
                <pc2:cmMk id="{851BDA04-10B9-4038-B27A-F8BED85FD302}"/>
              </pc2:cmMkLst>
              <pc226:cmRplyChg chg="add">
                <pc226:chgData name="Aaron McCarville" userId="" providerId="" clId="Web-{1C23E132-2BBC-471D-9E7A-45D82AD2DD54}" dt="2023-11-30T14:50:50.920" v="277"/>
                <pc2:cmRplyMkLst xmlns:pc2="http://schemas.microsoft.com/office/powerpoint/2019/9/main/command">
                  <pc:docMk/>
                  <pc:sldMk cId="714668603" sldId="258"/>
                  <pc2:cmMk id="{851BDA04-10B9-4038-B27A-F8BED85FD302}"/>
                  <pc2:cmRplyMk id="{BB5250CB-A93B-4D72-8D34-8126E4892C10}"/>
                </pc2:cmRplyMkLst>
              </pc226:cmRplyChg>
            </pc226:cmChg>
          </p:ext>
        </pc:extLst>
      </pc:sldChg>
      <pc:sldChg chg="modSp">
        <pc:chgData name="Aaron McCarville" userId="" providerId="" clId="Web-{1C23E132-2BBC-471D-9E7A-45D82AD2DD54}" dt="2023-11-30T14:49:51.949" v="276" actId="20577"/>
        <pc:sldMkLst>
          <pc:docMk/>
          <pc:sldMk cId="2761622846" sldId="259"/>
        </pc:sldMkLst>
        <pc:spChg chg="mod">
          <ac:chgData name="Aaron McCarville" userId="" providerId="" clId="Web-{1C23E132-2BBC-471D-9E7A-45D82AD2DD54}" dt="2023-11-30T14:49:51.949" v="276" actId="20577"/>
          <ac:spMkLst>
            <pc:docMk/>
            <pc:sldMk cId="2761622846" sldId="259"/>
            <ac:spMk id="7" creationId="{9826111B-AE32-88E1-699D-BCBD288E96FC}"/>
          </ac:spMkLst>
        </pc:spChg>
      </pc:sldChg>
      <pc:sldChg chg="modSp">
        <pc:chgData name="Aaron McCarville" userId="" providerId="" clId="Web-{1C23E132-2BBC-471D-9E7A-45D82AD2DD54}" dt="2023-11-30T14:55:36.978" v="399" actId="20577"/>
        <pc:sldMkLst>
          <pc:docMk/>
          <pc:sldMk cId="2304713230" sldId="268"/>
        </pc:sldMkLst>
        <pc:spChg chg="mod">
          <ac:chgData name="Aaron McCarville" userId="" providerId="" clId="Web-{1C23E132-2BBC-471D-9E7A-45D82AD2DD54}" dt="2023-11-30T14:55:36.978" v="399" actId="20577"/>
          <ac:spMkLst>
            <pc:docMk/>
            <pc:sldMk cId="2304713230" sldId="268"/>
            <ac:spMk id="8" creationId="{02407322-F252-D5B4-9E33-955C81D0BC66}"/>
          </ac:spMkLst>
        </pc:spChg>
        <pc:spChg chg="mod">
          <ac:chgData name="Aaron McCarville" userId="" providerId="" clId="Web-{1C23E132-2BBC-471D-9E7A-45D82AD2DD54}" dt="2023-11-30T14:54:49.945" v="359" actId="1076"/>
          <ac:spMkLst>
            <pc:docMk/>
            <pc:sldMk cId="2304713230" sldId="268"/>
            <ac:spMk id="9" creationId="{43AA026A-2BE5-3EBE-E984-5F72ED0E71AC}"/>
          </ac:spMkLst>
        </pc:spChg>
        <pc:spChg chg="mod">
          <ac:chgData name="Aaron McCarville" userId="" providerId="" clId="Web-{1C23E132-2BBC-471D-9E7A-45D82AD2DD54}" dt="2023-11-30T14:52:16.892" v="291" actId="20577"/>
          <ac:spMkLst>
            <pc:docMk/>
            <pc:sldMk cId="2304713230" sldId="268"/>
            <ac:spMk id="10" creationId="{168E4E78-6E05-37BC-18F7-B8EE90026241}"/>
          </ac:spMkLst>
        </pc:spChg>
      </pc:sldChg>
      <pc:sldChg chg="modSp">
        <pc:chgData name="Aaron McCarville" userId="" providerId="" clId="Web-{1C23E132-2BBC-471D-9E7A-45D82AD2DD54}" dt="2023-11-30T13:36:43.461" v="11" actId="1076"/>
        <pc:sldMkLst>
          <pc:docMk/>
          <pc:sldMk cId="2378342498" sldId="272"/>
        </pc:sldMkLst>
        <pc:spChg chg="mod">
          <ac:chgData name="Aaron McCarville" userId="" providerId="" clId="Web-{1C23E132-2BBC-471D-9E7A-45D82AD2DD54}" dt="2023-11-30T13:35:52.819" v="4" actId="20577"/>
          <ac:spMkLst>
            <pc:docMk/>
            <pc:sldMk cId="2378342498" sldId="272"/>
            <ac:spMk id="4" creationId="{2E59A3AB-8BCC-1606-80DC-7169622672D7}"/>
          </ac:spMkLst>
        </pc:spChg>
        <pc:picChg chg="mod">
          <ac:chgData name="Aaron McCarville" userId="" providerId="" clId="Web-{1C23E132-2BBC-471D-9E7A-45D82AD2DD54}" dt="2023-11-30T13:36:43.461" v="11" actId="1076"/>
          <ac:picMkLst>
            <pc:docMk/>
            <pc:sldMk cId="2378342498" sldId="272"/>
            <ac:picMk id="9" creationId="{C11AC5FA-BB9D-5E2A-D7B0-733316B9CDDB}"/>
          </ac:picMkLst>
        </pc:picChg>
      </pc:sldChg>
      <pc:sldChg chg="addSp delSp modSp">
        <pc:chgData name="Aaron McCarville" userId="" providerId="" clId="Web-{1C23E132-2BBC-471D-9E7A-45D82AD2DD54}" dt="2023-11-30T13:36:31.180" v="10" actId="1076"/>
        <pc:sldMkLst>
          <pc:docMk/>
          <pc:sldMk cId="3609983746" sldId="273"/>
        </pc:sldMkLst>
        <pc:spChg chg="mod">
          <ac:chgData name="Aaron McCarville" userId="" providerId="" clId="Web-{1C23E132-2BBC-471D-9E7A-45D82AD2DD54}" dt="2023-11-30T13:35:52.788" v="3" actId="20577"/>
          <ac:spMkLst>
            <pc:docMk/>
            <pc:sldMk cId="3609983746" sldId="273"/>
            <ac:spMk id="4" creationId="{2E59A3AB-8BCC-1606-80DC-7169622672D7}"/>
          </ac:spMkLst>
        </pc:spChg>
        <pc:spChg chg="del">
          <ac:chgData name="Aaron McCarville" userId="" providerId="" clId="Web-{1C23E132-2BBC-471D-9E7A-45D82AD2DD54}" dt="2023-11-30T13:35:49.335" v="0"/>
          <ac:spMkLst>
            <pc:docMk/>
            <pc:sldMk cId="3609983746" sldId="273"/>
            <ac:spMk id="5" creationId="{7CA3B3EF-C248-F718-9AB8-6248358B919B}"/>
          </ac:spMkLst>
        </pc:spChg>
        <pc:picChg chg="add del mod">
          <ac:chgData name="Aaron McCarville" userId="" providerId="" clId="Web-{1C23E132-2BBC-471D-9E7A-45D82AD2DD54}" dt="2023-11-30T13:36:00.226" v="8"/>
          <ac:picMkLst>
            <pc:docMk/>
            <pc:sldMk cId="3609983746" sldId="273"/>
            <ac:picMk id="3" creationId="{6B261D83-AFF3-39B2-3C6C-12AF420C096E}"/>
          </ac:picMkLst>
        </pc:picChg>
        <pc:picChg chg="add mod">
          <ac:chgData name="Aaron McCarville" userId="" providerId="" clId="Web-{1C23E132-2BBC-471D-9E7A-45D82AD2DD54}" dt="2023-11-30T13:36:31.180" v="10" actId="1076"/>
          <ac:picMkLst>
            <pc:docMk/>
            <pc:sldMk cId="3609983746" sldId="273"/>
            <ac:picMk id="6" creationId="{897F4860-77BF-1D80-4603-1838D2AD6B21}"/>
          </ac:picMkLst>
        </pc:picChg>
      </pc:sldChg>
      <pc:sldChg chg="modSp">
        <pc:chgData name="Aaron McCarville" userId="" providerId="" clId="Web-{1C23E132-2BBC-471D-9E7A-45D82AD2DD54}" dt="2023-11-30T13:59:09.025" v="176" actId="20577"/>
        <pc:sldMkLst>
          <pc:docMk/>
          <pc:sldMk cId="646879400" sldId="276"/>
        </pc:sldMkLst>
        <pc:spChg chg="mod">
          <ac:chgData name="Aaron McCarville" userId="" providerId="" clId="Web-{1C23E132-2BBC-471D-9E7A-45D82AD2DD54}" dt="2023-11-30T13:59:09.025" v="176" actId="20577"/>
          <ac:spMkLst>
            <pc:docMk/>
            <pc:sldMk cId="646879400" sldId="276"/>
            <ac:spMk id="12" creationId="{C9D18036-608C-2B43-8861-1038E20ACB77}"/>
          </ac:spMkLst>
        </pc:spChg>
      </pc:sldChg>
      <pc:sldChg chg="modSp">
        <pc:chgData name="Aaron McCarville" userId="" providerId="" clId="Web-{1C23E132-2BBC-471D-9E7A-45D82AD2DD54}" dt="2023-11-30T14:53:56.365" v="314" actId="20577"/>
        <pc:sldMkLst>
          <pc:docMk/>
          <pc:sldMk cId="3238837802" sldId="280"/>
        </pc:sldMkLst>
        <pc:spChg chg="mod">
          <ac:chgData name="Aaron McCarville" userId="" providerId="" clId="Web-{1C23E132-2BBC-471D-9E7A-45D82AD2DD54}" dt="2023-11-30T14:53:56.365" v="314" actId="20577"/>
          <ac:spMkLst>
            <pc:docMk/>
            <pc:sldMk cId="3238837802" sldId="280"/>
            <ac:spMk id="3" creationId="{E7D32C06-F7CB-EBC2-F2F7-A434E5740A52}"/>
          </ac:spMkLst>
        </pc:spChg>
      </pc:sldChg>
      <pc:sldChg chg="modSp">
        <pc:chgData name="Aaron McCarville" userId="" providerId="" clId="Web-{1C23E132-2BBC-471D-9E7A-45D82AD2DD54}" dt="2023-11-30T13:58:34.040" v="175" actId="1076"/>
        <pc:sldMkLst>
          <pc:docMk/>
          <pc:sldMk cId="1282968300" sldId="281"/>
        </pc:sldMkLst>
        <pc:picChg chg="mod">
          <ac:chgData name="Aaron McCarville" userId="" providerId="" clId="Web-{1C23E132-2BBC-471D-9E7A-45D82AD2DD54}" dt="2023-11-30T13:58:34.040" v="175" actId="1076"/>
          <ac:picMkLst>
            <pc:docMk/>
            <pc:sldMk cId="1282968300" sldId="281"/>
            <ac:picMk id="4" creationId="{C4BB6192-856F-A349-C529-9DACA8B1260D}"/>
          </ac:picMkLst>
        </pc:picChg>
      </pc:sldChg>
      <pc:sldChg chg="modSp">
        <pc:chgData name="Aaron McCarville" userId="" providerId="" clId="Web-{1C23E132-2BBC-471D-9E7A-45D82AD2DD54}" dt="2023-11-30T13:57:55.633" v="174" actId="20577"/>
        <pc:sldMkLst>
          <pc:docMk/>
          <pc:sldMk cId="2726353500" sldId="282"/>
        </pc:sldMkLst>
        <pc:spChg chg="mod">
          <ac:chgData name="Aaron McCarville" userId="" providerId="" clId="Web-{1C23E132-2BBC-471D-9E7A-45D82AD2DD54}" dt="2023-11-30T13:57:55.633" v="174" actId="20577"/>
          <ac:spMkLst>
            <pc:docMk/>
            <pc:sldMk cId="2726353500" sldId="282"/>
            <ac:spMk id="6" creationId="{5F989C26-9AF1-D1ED-B3B1-870C919840BF}"/>
          </ac:spMkLst>
        </pc:spChg>
      </pc:sldChg>
      <pc:sldChg chg="modSp">
        <pc:chgData name="Aaron McCarville" userId="" providerId="" clId="Web-{1C23E132-2BBC-471D-9E7A-45D82AD2DD54}" dt="2023-11-30T14:34:58.542" v="194" actId="1076"/>
        <pc:sldMkLst>
          <pc:docMk/>
          <pc:sldMk cId="1141950772" sldId="283"/>
        </pc:sldMkLst>
        <pc:picChg chg="mod">
          <ac:chgData name="Aaron McCarville" userId="" providerId="" clId="Web-{1C23E132-2BBC-471D-9E7A-45D82AD2DD54}" dt="2023-11-30T14:34:58.542" v="194" actId="1076"/>
          <ac:picMkLst>
            <pc:docMk/>
            <pc:sldMk cId="1141950772" sldId="283"/>
            <ac:picMk id="9" creationId="{8B142B11-1B73-CF76-8D14-0F94EE852BE3}"/>
          </ac:picMkLst>
        </pc:picChg>
      </pc:sldChg>
      <pc:sldChg chg="modSp">
        <pc:chgData name="Aaron McCarville" userId="" providerId="" clId="Web-{1C23E132-2BBC-471D-9E7A-45D82AD2DD54}" dt="2023-11-30T14:34:21.478" v="193" actId="688"/>
        <pc:sldMkLst>
          <pc:docMk/>
          <pc:sldMk cId="2063391335" sldId="284"/>
        </pc:sldMkLst>
        <pc:spChg chg="mod">
          <ac:chgData name="Aaron McCarville" userId="" providerId="" clId="Web-{1C23E132-2BBC-471D-9E7A-45D82AD2DD54}" dt="2023-11-30T14:34:17.166" v="192" actId="688"/>
          <ac:spMkLst>
            <pc:docMk/>
            <pc:sldMk cId="2063391335" sldId="284"/>
            <ac:spMk id="11" creationId="{A72F55C6-293C-99B0-C0D4-EE93FCEBE850}"/>
          </ac:spMkLst>
        </pc:spChg>
        <pc:spChg chg="mod">
          <ac:chgData name="Aaron McCarville" userId="" providerId="" clId="Web-{1C23E132-2BBC-471D-9E7A-45D82AD2DD54}" dt="2023-11-30T14:34:21.478" v="193" actId="688"/>
          <ac:spMkLst>
            <pc:docMk/>
            <pc:sldMk cId="2063391335" sldId="284"/>
            <ac:spMk id="31" creationId="{97DD398A-852C-2995-A0F5-BB7EC364A7F9}"/>
          </ac:spMkLst>
        </pc:spChg>
      </pc:sldChg>
      <pc:sldChg chg="addSp delSp modSp addAnim delAnim">
        <pc:chgData name="Aaron McCarville" userId="" providerId="" clId="Web-{1C23E132-2BBC-471D-9E7A-45D82AD2DD54}" dt="2023-11-30T14:56:54.980" v="406" actId="20577"/>
        <pc:sldMkLst>
          <pc:docMk/>
          <pc:sldMk cId="4024539724" sldId="285"/>
        </pc:sldMkLst>
        <pc:spChg chg="add del mod">
          <ac:chgData name="Aaron McCarville" userId="" providerId="" clId="Web-{1C23E132-2BBC-471D-9E7A-45D82AD2DD54}" dt="2023-11-30T13:52:46.625" v="169"/>
          <ac:spMkLst>
            <pc:docMk/>
            <pc:sldMk cId="4024539724" sldId="285"/>
            <ac:spMk id="5" creationId="{34A2F3F5-F268-52C1-799C-D317877BCE78}"/>
          </ac:spMkLst>
        </pc:spChg>
        <pc:spChg chg="add mod">
          <ac:chgData name="Aaron McCarville" userId="" providerId="" clId="Web-{1C23E132-2BBC-471D-9E7A-45D82AD2DD54}" dt="2023-11-30T14:56:54.980" v="406" actId="20577"/>
          <ac:spMkLst>
            <pc:docMk/>
            <pc:sldMk cId="4024539724" sldId="285"/>
            <ac:spMk id="7" creationId="{05C1E2F5-72C4-7EFB-610F-AA47CE7771A0}"/>
          </ac:spMkLst>
        </pc:spChg>
        <pc:spChg chg="add mod">
          <ac:chgData name="Aaron McCarville" userId="" providerId="" clId="Web-{1C23E132-2BBC-471D-9E7A-45D82AD2DD54}" dt="2023-11-30T13:52:19.531" v="164" actId="14100"/>
          <ac:spMkLst>
            <pc:docMk/>
            <pc:sldMk cId="4024539724" sldId="285"/>
            <ac:spMk id="9" creationId="{1877BDF4-C3CB-5B76-90D6-DF7733CB51C3}"/>
          </ac:spMkLst>
        </pc:spChg>
        <pc:spChg chg="mod">
          <ac:chgData name="Aaron McCarville" userId="" providerId="" clId="Web-{1C23E132-2BBC-471D-9E7A-45D82AD2DD54}" dt="2023-11-30T13:39:44.278" v="49" actId="14100"/>
          <ac:spMkLst>
            <pc:docMk/>
            <pc:sldMk cId="4024539724" sldId="285"/>
            <ac:spMk id="13" creationId="{81470376-5CE6-1F71-7563-40FDC46471E2}"/>
          </ac:spMkLst>
        </pc:spChg>
        <pc:spChg chg="mod">
          <ac:chgData name="Aaron McCarville" userId="" providerId="" clId="Web-{1C23E132-2BBC-471D-9E7A-45D82AD2DD54}" dt="2023-11-30T13:39:45.966" v="50" actId="14100"/>
          <ac:spMkLst>
            <pc:docMk/>
            <pc:sldMk cId="4024539724" sldId="285"/>
            <ac:spMk id="18" creationId="{65D49A56-51C5-A552-92CB-C4935D726757}"/>
          </ac:spMkLst>
        </pc:spChg>
        <pc:spChg chg="mod">
          <ac:chgData name="Aaron McCarville" userId="" providerId="" clId="Web-{1C23E132-2BBC-471D-9E7A-45D82AD2DD54}" dt="2023-11-30T13:37:59.666" v="28" actId="20577"/>
          <ac:spMkLst>
            <pc:docMk/>
            <pc:sldMk cId="4024539724" sldId="285"/>
            <ac:spMk id="19" creationId="{C1641B94-21A1-5A0A-C854-DD7DD7ECA246}"/>
          </ac:spMkLst>
        </pc:spChg>
        <pc:spChg chg="mod">
          <ac:chgData name="Aaron McCarville" userId="" providerId="" clId="Web-{1C23E132-2BBC-471D-9E7A-45D82AD2DD54}" dt="2023-11-30T13:48:22.275" v="142" actId="20577"/>
          <ac:spMkLst>
            <pc:docMk/>
            <pc:sldMk cId="4024539724" sldId="285"/>
            <ac:spMk id="20" creationId="{B85E0A8F-509A-038E-C411-A7B8E5B6F872}"/>
          </ac:spMkLst>
        </pc:spChg>
        <pc:spChg chg="mod">
          <ac:chgData name="Aaron McCarville" userId="" providerId="" clId="Web-{1C23E132-2BBC-471D-9E7A-45D82AD2DD54}" dt="2023-11-30T13:41:18.124" v="63"/>
          <ac:spMkLst>
            <pc:docMk/>
            <pc:sldMk cId="4024539724" sldId="285"/>
            <ac:spMk id="21" creationId="{BBB77B4F-608B-26C0-55F2-045DD129E6C0}"/>
          </ac:spMkLst>
        </pc:spChg>
        <pc:spChg chg="add mod">
          <ac:chgData name="Aaron McCarville" userId="" providerId="" clId="Web-{1C23E132-2BBC-471D-9E7A-45D82AD2DD54}" dt="2023-11-30T13:50:53.466" v="155"/>
          <ac:spMkLst>
            <pc:docMk/>
            <pc:sldMk cId="4024539724" sldId="285"/>
            <ac:spMk id="22" creationId="{B24E99B8-E930-F1FD-F83B-A3361167F10A}"/>
          </ac:spMkLst>
        </pc:spChg>
        <pc:spChg chg="mod">
          <ac:chgData name="Aaron McCarville" userId="" providerId="" clId="Web-{1C23E132-2BBC-471D-9E7A-45D82AD2DD54}" dt="2023-11-30T13:45:35.411" v="90" actId="14100"/>
          <ac:spMkLst>
            <pc:docMk/>
            <pc:sldMk cId="4024539724" sldId="285"/>
            <ac:spMk id="23" creationId="{04344864-7CB9-3007-505F-B6F2A9BCE2F2}"/>
          </ac:spMkLst>
        </pc:spChg>
        <pc:spChg chg="add mod">
          <ac:chgData name="Aaron McCarville" userId="" providerId="" clId="Web-{1C23E132-2BBC-471D-9E7A-45D82AD2DD54}" dt="2023-11-30T13:51:08.685" v="156" actId="1076"/>
          <ac:spMkLst>
            <pc:docMk/>
            <pc:sldMk cId="4024539724" sldId="285"/>
            <ac:spMk id="25" creationId="{2B41DE42-0A8E-CB3B-F01D-6F1BF26FE347}"/>
          </ac:spMkLst>
        </pc:spChg>
        <pc:spChg chg="mod">
          <ac:chgData name="Aaron McCarville" userId="" providerId="" clId="Web-{1C23E132-2BBC-471D-9E7A-45D82AD2DD54}" dt="2023-11-30T13:45:39.443" v="91" actId="14100"/>
          <ac:spMkLst>
            <pc:docMk/>
            <pc:sldMk cId="4024539724" sldId="285"/>
            <ac:spMk id="26" creationId="{9176368A-60E0-1FA2-F99A-CF2DDACC7CD5}"/>
          </ac:spMkLst>
        </pc:spChg>
        <pc:spChg chg="mod">
          <ac:chgData name="Aaron McCarville" userId="" providerId="" clId="Web-{1C23E132-2BBC-471D-9E7A-45D82AD2DD54}" dt="2023-11-30T13:45:41.990" v="92" actId="14100"/>
          <ac:spMkLst>
            <pc:docMk/>
            <pc:sldMk cId="4024539724" sldId="285"/>
            <ac:spMk id="27" creationId="{CFCBC27A-4032-C393-9A4C-803476745790}"/>
          </ac:spMkLst>
        </pc:spChg>
        <pc:spChg chg="mod">
          <ac:chgData name="Aaron McCarville" userId="" providerId="" clId="Web-{1C23E132-2BBC-471D-9E7A-45D82AD2DD54}" dt="2023-11-30T13:40:16.888" v="55" actId="1076"/>
          <ac:spMkLst>
            <pc:docMk/>
            <pc:sldMk cId="4024539724" sldId="285"/>
            <ac:spMk id="28" creationId="{65417F21-193A-4047-6A1D-E0FB3E5C1651}"/>
          </ac:spMkLst>
        </pc:spChg>
        <pc:spChg chg="mod">
          <ac:chgData name="Aaron McCarville" userId="" providerId="" clId="Web-{1C23E132-2BBC-471D-9E7A-45D82AD2DD54}" dt="2023-11-30T13:40:25.638" v="57" actId="1076"/>
          <ac:spMkLst>
            <pc:docMk/>
            <pc:sldMk cId="4024539724" sldId="285"/>
            <ac:spMk id="29" creationId="{05265055-E3B0-F2AE-D6D9-E89A43C671D8}"/>
          </ac:spMkLst>
        </pc:spChg>
        <pc:spChg chg="mod">
          <ac:chgData name="Aaron McCarville" userId="" providerId="" clId="Web-{1C23E132-2BBC-471D-9E7A-45D82AD2DD54}" dt="2023-11-30T13:51:59.733" v="159" actId="1076"/>
          <ac:spMkLst>
            <pc:docMk/>
            <pc:sldMk cId="4024539724" sldId="285"/>
            <ac:spMk id="30" creationId="{FFF0C61A-286B-B8E4-4A6D-97AC9839920C}"/>
          </ac:spMkLst>
        </pc:spChg>
        <pc:spChg chg="mod">
          <ac:chgData name="Aaron McCarville" userId="" providerId="" clId="Web-{1C23E132-2BBC-471D-9E7A-45D82AD2DD54}" dt="2023-11-30T13:52:22.312" v="165" actId="14100"/>
          <ac:spMkLst>
            <pc:docMk/>
            <pc:sldMk cId="4024539724" sldId="285"/>
            <ac:spMk id="31" creationId="{D5737C61-994B-4AB2-66D9-C4EADE65DA01}"/>
          </ac:spMkLst>
        </pc:spChg>
        <pc:spChg chg="mod">
          <ac:chgData name="Aaron McCarville" userId="" providerId="" clId="Web-{1C23E132-2BBC-471D-9E7A-45D82AD2DD54}" dt="2023-11-30T13:45:53.240" v="94" actId="1076"/>
          <ac:spMkLst>
            <pc:docMk/>
            <pc:sldMk cId="4024539724" sldId="285"/>
            <ac:spMk id="32" creationId="{7FA2D7E6-6190-C129-447E-787C0CC1EAC4}"/>
          </ac:spMkLst>
        </pc:spChg>
        <pc:spChg chg="mod">
          <ac:chgData name="Aaron McCarville" userId="" providerId="" clId="Web-{1C23E132-2BBC-471D-9E7A-45D82AD2DD54}" dt="2023-11-30T13:45:15.661" v="82" actId="1076"/>
          <ac:spMkLst>
            <pc:docMk/>
            <pc:sldMk cId="4024539724" sldId="285"/>
            <ac:spMk id="34" creationId="{78AE3623-7B23-98FA-9EE4-8855F0B2F3B2}"/>
          </ac:spMkLst>
        </pc:spChg>
        <pc:spChg chg="mod">
          <ac:chgData name="Aaron McCarville" userId="" providerId="" clId="Web-{1C23E132-2BBC-471D-9E7A-45D82AD2DD54}" dt="2023-11-30T13:52:09.905" v="161" actId="14100"/>
          <ac:spMkLst>
            <pc:docMk/>
            <pc:sldMk cId="4024539724" sldId="285"/>
            <ac:spMk id="35" creationId="{A605FBE4-6A1B-0526-0C7B-56AA0A97CF61}"/>
          </ac:spMkLst>
        </pc:spChg>
        <pc:spChg chg="add mod">
          <ac:chgData name="Aaron McCarville" userId="" providerId="" clId="Web-{1C23E132-2BBC-471D-9E7A-45D82AD2DD54}" dt="2023-11-30T13:51:13.982" v="158" actId="1076"/>
          <ac:spMkLst>
            <pc:docMk/>
            <pc:sldMk cId="4024539724" sldId="285"/>
            <ac:spMk id="36" creationId="{875CC38F-9485-91F4-A3CA-63E1106DAFAE}"/>
          </ac:spMkLst>
        </pc:spChg>
        <pc:spChg chg="add mod">
          <ac:chgData name="Aaron McCarville" userId="" providerId="" clId="Web-{1C23E132-2BBC-471D-9E7A-45D82AD2DD54}" dt="2023-11-30T13:52:54.375" v="171" actId="1076"/>
          <ac:spMkLst>
            <pc:docMk/>
            <pc:sldMk cId="4024539724" sldId="285"/>
            <ac:spMk id="38" creationId="{BF9AF722-CEE8-474C-6A2F-B6A0B53D1C7F}"/>
          </ac:spMkLst>
        </pc:spChg>
        <pc:spChg chg="del mod">
          <ac:chgData name="Aaron McCarville" userId="" providerId="" clId="Web-{1C23E132-2BBC-471D-9E7A-45D82AD2DD54}" dt="2023-11-30T13:45:20.771" v="84"/>
          <ac:spMkLst>
            <pc:docMk/>
            <pc:sldMk cId="4024539724" sldId="285"/>
            <ac:spMk id="42" creationId="{DE43AB4A-130A-ABD0-37E1-8567AA59C09E}"/>
          </ac:spMkLst>
        </pc:spChg>
        <pc:spChg chg="mod">
          <ac:chgData name="Aaron McCarville" userId="" providerId="" clId="Web-{1C23E132-2BBC-471D-9E7A-45D82AD2DD54}" dt="2023-11-30T13:46:42.210" v="111" actId="1076"/>
          <ac:spMkLst>
            <pc:docMk/>
            <pc:sldMk cId="4024539724" sldId="285"/>
            <ac:spMk id="49" creationId="{E7CE6521-05D0-1E09-7B93-6D85FFA1A57F}"/>
          </ac:spMkLst>
        </pc:spChg>
      </pc:sldChg>
    </pc:docChg>
  </pc:docChgLst>
  <pc:docChgLst>
    <pc:chgData name="Aaron McCarville" clId="Web-{1FBBD496-52E7-43AE-8A6F-D02C1F0E378A}"/>
    <pc:docChg chg="modSld">
      <pc:chgData name="Aaron McCarville" userId="" providerId="" clId="Web-{1FBBD496-52E7-43AE-8A6F-D02C1F0E378A}" dt="2023-12-06T18:43:04.318" v="19" actId="1076"/>
      <pc:docMkLst>
        <pc:docMk/>
      </pc:docMkLst>
      <pc:sldChg chg="delSp modSp delAnim">
        <pc:chgData name="Aaron McCarville" userId="" providerId="" clId="Web-{1FBBD496-52E7-43AE-8A6F-D02C1F0E378A}" dt="2023-12-06T18:43:04.318" v="19" actId="1076"/>
        <pc:sldMkLst>
          <pc:docMk/>
          <pc:sldMk cId="1937373276" sldId="270"/>
        </pc:sldMkLst>
        <pc:spChg chg="del">
          <ac:chgData name="Aaron McCarville" userId="" providerId="" clId="Web-{1FBBD496-52E7-43AE-8A6F-D02C1F0E378A}" dt="2023-12-06T18:32:24.702" v="0"/>
          <ac:spMkLst>
            <pc:docMk/>
            <pc:sldMk cId="1937373276" sldId="270"/>
            <ac:spMk id="4" creationId="{8A1BC07B-F98F-0A10-6E9D-027ACB225E4D}"/>
          </ac:spMkLst>
        </pc:spChg>
        <pc:spChg chg="mod">
          <ac:chgData name="Aaron McCarville" userId="" providerId="" clId="Web-{1FBBD496-52E7-43AE-8A6F-D02C1F0E378A}" dt="2023-12-06T18:42:58.786" v="17" actId="1076"/>
          <ac:spMkLst>
            <pc:docMk/>
            <pc:sldMk cId="1937373276" sldId="270"/>
            <ac:spMk id="63" creationId="{6C2DCDB8-4338-C517-3350-6EF6710D5EAD}"/>
          </ac:spMkLst>
        </pc:spChg>
        <pc:spChg chg="mod">
          <ac:chgData name="Aaron McCarville" userId="" providerId="" clId="Web-{1FBBD496-52E7-43AE-8A6F-D02C1F0E378A}" dt="2023-12-06T18:43:04.318" v="19" actId="1076"/>
          <ac:spMkLst>
            <pc:docMk/>
            <pc:sldMk cId="1937373276" sldId="270"/>
            <ac:spMk id="69" creationId="{CAFBDAC5-ED5D-C3A8-9DE7-4AAF88278853}"/>
          </ac:spMkLst>
        </pc:spChg>
        <pc:spChg chg="mod">
          <ac:chgData name="Aaron McCarville" userId="" providerId="" clId="Web-{1FBBD496-52E7-43AE-8A6F-D02C1F0E378A}" dt="2023-12-06T18:42:48.099" v="15" actId="1076"/>
          <ac:spMkLst>
            <pc:docMk/>
            <pc:sldMk cId="1937373276" sldId="270"/>
            <ac:spMk id="70" creationId="{54AC9D83-EAD3-2AE2-69F1-67E2CD38257A}"/>
          </ac:spMkLst>
        </pc:spChg>
        <pc:spChg chg="mod">
          <ac:chgData name="Aaron McCarville" userId="" providerId="" clId="Web-{1FBBD496-52E7-43AE-8A6F-D02C1F0E378A}" dt="2023-12-06T18:42:37.239" v="12" actId="1076"/>
          <ac:spMkLst>
            <pc:docMk/>
            <pc:sldMk cId="1937373276" sldId="270"/>
            <ac:spMk id="71" creationId="{0331E2AF-1827-88BB-7E7C-18DBA23F31D9}"/>
          </ac:spMkLst>
        </pc:spChg>
        <pc:spChg chg="mod">
          <ac:chgData name="Aaron McCarville" userId="" providerId="" clId="Web-{1FBBD496-52E7-43AE-8A6F-D02C1F0E378A}" dt="2023-12-06T18:42:40.739" v="13" actId="1076"/>
          <ac:spMkLst>
            <pc:docMk/>
            <pc:sldMk cId="1937373276" sldId="270"/>
            <ac:spMk id="72" creationId="{6D56A75B-E4D6-587C-B6D5-61323E539D80}"/>
          </ac:spMkLst>
        </pc:spChg>
        <pc:picChg chg="mod modCrop">
          <ac:chgData name="Aaron McCarville" userId="" providerId="" clId="Web-{1FBBD496-52E7-43AE-8A6F-D02C1F0E378A}" dt="2023-12-06T18:41:23.720" v="3"/>
          <ac:picMkLst>
            <pc:docMk/>
            <pc:sldMk cId="1937373276" sldId="270"/>
            <ac:picMk id="9" creationId="{8B142B11-1B73-CF76-8D14-0F94EE852BE3}"/>
          </ac:picMkLst>
        </pc:picChg>
        <pc:cxnChg chg="mod">
          <ac:chgData name="Aaron McCarville" userId="" providerId="" clId="Web-{1FBBD496-52E7-43AE-8A6F-D02C1F0E378A}" dt="2023-12-06T18:42:26.910" v="9" actId="1076"/>
          <ac:cxnSpMkLst>
            <pc:docMk/>
            <pc:sldMk cId="1937373276" sldId="270"/>
            <ac:cxnSpMk id="55" creationId="{690595FE-72A2-821C-E3BF-D7AECE991DEC}"/>
          </ac:cxnSpMkLst>
        </pc:cxnChg>
        <pc:cxnChg chg="mod">
          <ac:chgData name="Aaron McCarville" userId="" providerId="" clId="Web-{1FBBD496-52E7-43AE-8A6F-D02C1F0E378A}" dt="2023-12-06T18:42:33.504" v="11" actId="1076"/>
          <ac:cxnSpMkLst>
            <pc:docMk/>
            <pc:sldMk cId="1937373276" sldId="270"/>
            <ac:cxnSpMk id="58" creationId="{8FFAA13F-4F67-8C10-66CD-62341A0ECF5D}"/>
          </ac:cxnSpMkLst>
        </pc:cxnChg>
        <pc:cxnChg chg="mod">
          <ac:chgData name="Aaron McCarville" userId="" providerId="" clId="Web-{1FBBD496-52E7-43AE-8A6F-D02C1F0E378A}" dt="2023-12-06T18:42:45.223" v="14" actId="1076"/>
          <ac:cxnSpMkLst>
            <pc:docMk/>
            <pc:sldMk cId="1937373276" sldId="270"/>
            <ac:cxnSpMk id="59" creationId="{CEEE4F00-9CD5-DB18-F621-B0C238D6A863}"/>
          </ac:cxnSpMkLst>
        </pc:cxnChg>
        <pc:cxnChg chg="mod">
          <ac:chgData name="Aaron McCarville" userId="" providerId="" clId="Web-{1FBBD496-52E7-43AE-8A6F-D02C1F0E378A}" dt="2023-12-06T18:43:02.208" v="18" actId="1076"/>
          <ac:cxnSpMkLst>
            <pc:docMk/>
            <pc:sldMk cId="1937373276" sldId="270"/>
            <ac:cxnSpMk id="60" creationId="{F804567F-B7B7-A641-18A3-26B8A7C19CF7}"/>
          </ac:cxnSpMkLst>
        </pc:cxnChg>
      </pc:sldChg>
    </pc:docChg>
  </pc:docChgLst>
  <pc:docChgLst>
    <pc:chgData name="Noah Gaffney" clId="Web-{2FBBB1ED-13CC-4AFD-8A09-708B6E311D6B}"/>
    <pc:docChg chg="modSld">
      <pc:chgData name="Noah Gaffney" userId="" providerId="" clId="Web-{2FBBB1ED-13CC-4AFD-8A09-708B6E311D6B}" dt="2024-03-09T15:10:52.467" v="11" actId="1076"/>
      <pc:docMkLst>
        <pc:docMk/>
      </pc:docMkLst>
      <pc:sldChg chg="delSp modSp delAnim">
        <pc:chgData name="Noah Gaffney" userId="" providerId="" clId="Web-{2FBBB1ED-13CC-4AFD-8A09-708B6E311D6B}" dt="2024-03-09T15:10:52.467" v="11" actId="1076"/>
        <pc:sldMkLst>
          <pc:docMk/>
          <pc:sldMk cId="3776075553" sldId="271"/>
        </pc:sldMkLst>
        <pc:spChg chg="mod">
          <ac:chgData name="Noah Gaffney" userId="" providerId="" clId="Web-{2FBBB1ED-13CC-4AFD-8A09-708B6E311D6B}" dt="2024-03-09T15:10:52.467" v="11" actId="1076"/>
          <ac:spMkLst>
            <pc:docMk/>
            <pc:sldMk cId="3776075553" sldId="271"/>
            <ac:spMk id="90" creationId="{FDD3E9B2-657B-5D8B-89A3-AA37CF09322B}"/>
          </ac:spMkLst>
        </pc:spChg>
        <pc:spChg chg="mod">
          <ac:chgData name="Noah Gaffney" userId="" providerId="" clId="Web-{2FBBB1ED-13CC-4AFD-8A09-708B6E311D6B}" dt="2024-03-09T15:10:24.732" v="4" actId="20577"/>
          <ac:spMkLst>
            <pc:docMk/>
            <pc:sldMk cId="3776075553" sldId="271"/>
            <ac:spMk id="91" creationId="{E6C6684D-02DB-F04F-E21A-F0BFB719AFCF}"/>
          </ac:spMkLst>
        </pc:spChg>
        <pc:spChg chg="mod">
          <ac:chgData name="Noah Gaffney" userId="" providerId="" clId="Web-{2FBBB1ED-13CC-4AFD-8A09-708B6E311D6B}" dt="2024-03-09T15:10:46.061" v="9" actId="1076"/>
          <ac:spMkLst>
            <pc:docMk/>
            <pc:sldMk cId="3776075553" sldId="271"/>
            <ac:spMk id="92" creationId="{14F54B68-7F19-4E79-763D-69AC03A0F130}"/>
          </ac:spMkLst>
        </pc:spChg>
        <pc:spChg chg="del mod">
          <ac:chgData name="Noah Gaffney" userId="" providerId="" clId="Web-{2FBBB1ED-13CC-4AFD-8A09-708B6E311D6B}" dt="2024-03-09T15:10:18.638" v="1"/>
          <ac:spMkLst>
            <pc:docMk/>
            <pc:sldMk cId="3776075553" sldId="271"/>
            <ac:spMk id="93" creationId="{43FC3016-31CD-6ED0-138A-D3A1206FECCB}"/>
          </ac:spMkLst>
        </pc:spChg>
        <pc:cxnChg chg="mod">
          <ac:chgData name="Noah Gaffney" userId="" providerId="" clId="Web-{2FBBB1ED-13CC-4AFD-8A09-708B6E311D6B}" dt="2024-03-09T15:10:49.045" v="10" actId="1076"/>
          <ac:cxnSpMkLst>
            <pc:docMk/>
            <pc:sldMk cId="3776075553" sldId="271"/>
            <ac:cxnSpMk id="86" creationId="{D5EC675E-E955-31D2-AF1E-76F484005461}"/>
          </ac:cxnSpMkLst>
        </pc:cxnChg>
        <pc:cxnChg chg="del">
          <ac:chgData name="Noah Gaffney" userId="" providerId="" clId="Web-{2FBBB1ED-13CC-4AFD-8A09-708B6E311D6B}" dt="2024-03-09T15:10:32.810" v="6"/>
          <ac:cxnSpMkLst>
            <pc:docMk/>
            <pc:sldMk cId="3776075553" sldId="271"/>
            <ac:cxnSpMk id="87" creationId="{8BCF3123-E14F-109E-79CD-10917CE4AFBC}"/>
          </ac:cxnSpMkLst>
        </pc:cxnChg>
        <pc:cxnChg chg="mod">
          <ac:chgData name="Noah Gaffney" userId="" providerId="" clId="Web-{2FBBB1ED-13CC-4AFD-8A09-708B6E311D6B}" dt="2024-03-09T15:10:42.686" v="8" actId="1076"/>
          <ac:cxnSpMkLst>
            <pc:docMk/>
            <pc:sldMk cId="3776075553" sldId="271"/>
            <ac:cxnSpMk id="88" creationId="{983C2B6B-E5CC-3A93-C7F6-878E9D20360C}"/>
          </ac:cxnSpMkLst>
        </pc:cxnChg>
        <pc:cxnChg chg="del">
          <ac:chgData name="Noah Gaffney" userId="" providerId="" clId="Web-{2FBBB1ED-13CC-4AFD-8A09-708B6E311D6B}" dt="2024-03-09T15:10:36.092" v="7"/>
          <ac:cxnSpMkLst>
            <pc:docMk/>
            <pc:sldMk cId="3776075553" sldId="271"/>
            <ac:cxnSpMk id="89" creationId="{E2D418EA-2E55-82B5-94EA-D74C6CFAA3E9}"/>
          </ac:cxnSpMkLst>
        </pc:cxnChg>
      </pc:sldChg>
    </pc:docChg>
  </pc:docChgLst>
  <pc:docChgLst>
    <pc:chgData name="Benjamin Podjenski" clId="Web-{7E388E7A-7CED-48BF-A05B-B0D8940BD601}"/>
    <pc:docChg chg="addSld modSld">
      <pc:chgData name="Benjamin Podjenski" userId="" providerId="" clId="Web-{7E388E7A-7CED-48BF-A05B-B0D8940BD601}" dt="2023-12-06T18:36:59.545" v="338" actId="20577"/>
      <pc:docMkLst>
        <pc:docMk/>
      </pc:docMkLst>
      <pc:sldChg chg="modSp">
        <pc:chgData name="Benjamin Podjenski" userId="" providerId="" clId="Web-{7E388E7A-7CED-48BF-A05B-B0D8940BD601}" dt="2023-12-06T18:31:50.596" v="322" actId="20577"/>
        <pc:sldMkLst>
          <pc:docMk/>
          <pc:sldMk cId="646879400" sldId="276"/>
        </pc:sldMkLst>
        <pc:spChg chg="mod">
          <ac:chgData name="Benjamin Podjenski" userId="" providerId="" clId="Web-{7E388E7A-7CED-48BF-A05B-B0D8940BD601}" dt="2023-12-06T18:22:19.949" v="205" actId="20577"/>
          <ac:spMkLst>
            <pc:docMk/>
            <pc:sldMk cId="646879400" sldId="276"/>
            <ac:spMk id="9" creationId="{9D97C390-CAFC-D7D7-E418-0F3294A575A3}"/>
          </ac:spMkLst>
        </pc:spChg>
        <pc:spChg chg="mod">
          <ac:chgData name="Benjamin Podjenski" userId="" providerId="" clId="Web-{7E388E7A-7CED-48BF-A05B-B0D8940BD601}" dt="2023-12-06T18:31:03.984" v="318" actId="20577"/>
          <ac:spMkLst>
            <pc:docMk/>
            <pc:sldMk cId="646879400" sldId="276"/>
            <ac:spMk id="10" creationId="{E5AADA64-6996-0F5D-ED61-FAB0EA72E7F3}"/>
          </ac:spMkLst>
        </pc:spChg>
        <pc:spChg chg="mod">
          <ac:chgData name="Benjamin Podjenski" userId="" providerId="" clId="Web-{7E388E7A-7CED-48BF-A05B-B0D8940BD601}" dt="2023-12-06T18:31:50.596" v="322" actId="20577"/>
          <ac:spMkLst>
            <pc:docMk/>
            <pc:sldMk cId="646879400" sldId="276"/>
            <ac:spMk id="12" creationId="{C9D18036-608C-2B43-8861-1038E20ACB77}"/>
          </ac:spMkLst>
        </pc:spChg>
      </pc:sldChg>
      <pc:sldChg chg="modSp">
        <pc:chgData name="Benjamin Podjenski" userId="" providerId="" clId="Web-{7E388E7A-7CED-48BF-A05B-B0D8940BD601}" dt="2023-12-06T18:36:59.545" v="338" actId="20577"/>
        <pc:sldMkLst>
          <pc:docMk/>
          <pc:sldMk cId="4048341442" sldId="277"/>
        </pc:sldMkLst>
        <pc:spChg chg="mod">
          <ac:chgData name="Benjamin Podjenski" userId="" providerId="" clId="Web-{7E388E7A-7CED-48BF-A05B-B0D8940BD601}" dt="2023-12-06T18:36:59.545" v="338" actId="20577"/>
          <ac:spMkLst>
            <pc:docMk/>
            <pc:sldMk cId="4048341442" sldId="277"/>
            <ac:spMk id="9" creationId="{9D97C390-CAFC-D7D7-E418-0F3294A575A3}"/>
          </ac:spMkLst>
        </pc:spChg>
      </pc:sldChg>
      <pc:sldChg chg="addSp delSp modSp add replId delAnim">
        <pc:chgData name="Benjamin Podjenski" userId="" providerId="" clId="Web-{7E388E7A-7CED-48BF-A05B-B0D8940BD601}" dt="2023-12-06T17:54:02.071" v="122" actId="14100"/>
        <pc:sldMkLst>
          <pc:docMk/>
          <pc:sldMk cId="1848440416" sldId="286"/>
        </pc:sldMkLst>
        <pc:spChg chg="del">
          <ac:chgData name="Benjamin Podjenski" userId="" providerId="" clId="Web-{7E388E7A-7CED-48BF-A05B-B0D8940BD601}" dt="2023-12-06T17:37:49.863" v="94"/>
          <ac:spMkLst>
            <pc:docMk/>
            <pc:sldMk cId="1848440416" sldId="286"/>
            <ac:spMk id="3" creationId="{E6FA715A-8DE2-B697-ED59-6AD5A9821B97}"/>
          </ac:spMkLst>
        </pc:spChg>
        <pc:spChg chg="mod">
          <ac:chgData name="Benjamin Podjenski" userId="" providerId="" clId="Web-{7E388E7A-7CED-48BF-A05B-B0D8940BD601}" dt="2023-12-06T17:37:28.393" v="79" actId="20577"/>
          <ac:spMkLst>
            <pc:docMk/>
            <pc:sldMk cId="1848440416" sldId="286"/>
            <ac:spMk id="4" creationId="{8A1BC07B-F98F-0A10-6E9D-027ACB225E4D}"/>
          </ac:spMkLst>
        </pc:spChg>
        <pc:spChg chg="mod">
          <ac:chgData name="Benjamin Podjenski" userId="" providerId="" clId="Web-{7E388E7A-7CED-48BF-A05B-B0D8940BD601}" dt="2023-12-06T17:44:23.862" v="107" actId="1076"/>
          <ac:spMkLst>
            <pc:docMk/>
            <pc:sldMk cId="1848440416" sldId="286"/>
            <ac:spMk id="6" creationId="{3F2831DE-2A9B-226E-3101-AE3E0CB4EB43}"/>
          </ac:spMkLst>
        </pc:spChg>
        <pc:spChg chg="del">
          <ac:chgData name="Benjamin Podjenski" userId="" providerId="" clId="Web-{7E388E7A-7CED-48BF-A05B-B0D8940BD601}" dt="2023-12-06T17:37:54.175" v="95"/>
          <ac:spMkLst>
            <pc:docMk/>
            <pc:sldMk cId="1848440416" sldId="286"/>
            <ac:spMk id="6" creationId="{D8D036E5-AD11-9D46-669B-E7941BE0B1AA}"/>
          </ac:spMkLst>
        </pc:spChg>
        <pc:spChg chg="mod">
          <ac:chgData name="Benjamin Podjenski" userId="" providerId="" clId="Web-{7E388E7A-7CED-48BF-A05B-B0D8940BD601}" dt="2023-12-06T17:44:46.925" v="112" actId="14100"/>
          <ac:spMkLst>
            <pc:docMk/>
            <pc:sldMk cId="1848440416" sldId="286"/>
            <ac:spMk id="7" creationId="{78C68948-0226-47B2-65DC-82DBBC9A55C4}"/>
          </ac:spMkLst>
        </pc:spChg>
        <pc:spChg chg="del">
          <ac:chgData name="Benjamin Podjenski" userId="" providerId="" clId="Web-{7E388E7A-7CED-48BF-A05B-B0D8940BD601}" dt="2023-12-06T17:37:49.863" v="93"/>
          <ac:spMkLst>
            <pc:docMk/>
            <pc:sldMk cId="1848440416" sldId="286"/>
            <ac:spMk id="8" creationId="{F2B3577F-B742-6004-6C99-3943A6F1360C}"/>
          </ac:spMkLst>
        </pc:spChg>
        <pc:spChg chg="mod">
          <ac:chgData name="Benjamin Podjenski" userId="" providerId="" clId="Web-{7E388E7A-7CED-48BF-A05B-B0D8940BD601}" dt="2023-12-06T17:44:58.723" v="114" actId="14100"/>
          <ac:spMkLst>
            <pc:docMk/>
            <pc:sldMk cId="1848440416" sldId="286"/>
            <ac:spMk id="9" creationId="{444AC3AB-0060-ED88-FA0A-1BC002C42ECB}"/>
          </ac:spMkLst>
        </pc:spChg>
        <pc:spChg chg="mod">
          <ac:chgData name="Benjamin Podjenski" userId="" providerId="" clId="Web-{7E388E7A-7CED-48BF-A05B-B0D8940BD601}" dt="2023-12-06T17:45:03.957" v="115" actId="1076"/>
          <ac:spMkLst>
            <pc:docMk/>
            <pc:sldMk cId="1848440416" sldId="286"/>
            <ac:spMk id="11" creationId="{63A81F87-E13C-44F7-79CC-EB2090001B8A}"/>
          </ac:spMkLst>
        </pc:spChg>
        <pc:spChg chg="del">
          <ac:chgData name="Benjamin Podjenski" userId="" providerId="" clId="Web-{7E388E7A-7CED-48BF-A05B-B0D8940BD601}" dt="2023-12-06T17:37:49.863" v="92"/>
          <ac:spMkLst>
            <pc:docMk/>
            <pc:sldMk cId="1848440416" sldId="286"/>
            <ac:spMk id="11" creationId="{A72F55C6-293C-99B0-C0D4-EE93FCEBE850}"/>
          </ac:spMkLst>
        </pc:spChg>
        <pc:spChg chg="del">
          <ac:chgData name="Benjamin Podjenski" userId="" providerId="" clId="Web-{7E388E7A-7CED-48BF-A05B-B0D8940BD601}" dt="2023-12-06T17:37:49.863" v="91"/>
          <ac:spMkLst>
            <pc:docMk/>
            <pc:sldMk cId="1848440416" sldId="286"/>
            <ac:spMk id="13" creationId="{54047CDA-FFDB-A472-8449-474B390C1921}"/>
          </ac:spMkLst>
        </pc:spChg>
        <pc:spChg chg="add mod">
          <ac:chgData name="Benjamin Podjenski" userId="" providerId="" clId="Web-{7E388E7A-7CED-48BF-A05B-B0D8940BD601}" dt="2023-12-06T17:54:02.071" v="122" actId="14100"/>
          <ac:spMkLst>
            <pc:docMk/>
            <pc:sldMk cId="1848440416" sldId="286"/>
            <ac:spMk id="19" creationId="{5E935544-6ABF-4320-F63E-02F617AA6027}"/>
          </ac:spMkLst>
        </pc:spChg>
        <pc:spChg chg="del">
          <ac:chgData name="Benjamin Podjenski" userId="" providerId="" clId="Web-{7E388E7A-7CED-48BF-A05B-B0D8940BD601}" dt="2023-12-06T17:37:49.863" v="90"/>
          <ac:spMkLst>
            <pc:docMk/>
            <pc:sldMk cId="1848440416" sldId="286"/>
            <ac:spMk id="21" creationId="{99003BBA-A4CF-C7C1-0BFD-DA4A9C8A15D4}"/>
          </ac:spMkLst>
        </pc:spChg>
        <pc:spChg chg="mod">
          <ac:chgData name="Benjamin Podjenski" userId="" providerId="" clId="Web-{7E388E7A-7CED-48BF-A05B-B0D8940BD601}" dt="2023-12-06T17:45:08.036" v="116" actId="1076"/>
          <ac:spMkLst>
            <pc:docMk/>
            <pc:sldMk cId="1848440416" sldId="286"/>
            <ac:spMk id="23" creationId="{4817691F-33C0-3151-2806-EE6C254AF447}"/>
          </ac:spMkLst>
        </pc:spChg>
        <pc:spChg chg="del">
          <ac:chgData name="Benjamin Podjenski" userId="" providerId="" clId="Web-{7E388E7A-7CED-48BF-A05B-B0D8940BD601}" dt="2023-12-06T17:37:49.863" v="89"/>
          <ac:spMkLst>
            <pc:docMk/>
            <pc:sldMk cId="1848440416" sldId="286"/>
            <ac:spMk id="23" creationId="{E9C60CE4-E862-17FE-F349-879BEF0C1DDA}"/>
          </ac:spMkLst>
        </pc:spChg>
        <pc:spChg chg="del">
          <ac:chgData name="Benjamin Podjenski" userId="" providerId="" clId="Web-{7E388E7A-7CED-48BF-A05B-B0D8940BD601}" dt="2023-12-06T17:37:49.863" v="88"/>
          <ac:spMkLst>
            <pc:docMk/>
            <pc:sldMk cId="1848440416" sldId="286"/>
            <ac:spMk id="24" creationId="{635E0708-0103-1D91-B41D-DA0E151F53F8}"/>
          </ac:spMkLst>
        </pc:spChg>
        <pc:spChg chg="del">
          <ac:chgData name="Benjamin Podjenski" userId="" providerId="" clId="Web-{7E388E7A-7CED-48BF-A05B-B0D8940BD601}" dt="2023-12-06T17:37:49.863" v="87"/>
          <ac:spMkLst>
            <pc:docMk/>
            <pc:sldMk cId="1848440416" sldId="286"/>
            <ac:spMk id="25" creationId="{59711B9C-5EFF-CB6A-A470-C3E4A4A0EDF5}"/>
          </ac:spMkLst>
        </pc:spChg>
        <pc:spChg chg="del">
          <ac:chgData name="Benjamin Podjenski" userId="" providerId="" clId="Web-{7E388E7A-7CED-48BF-A05B-B0D8940BD601}" dt="2023-12-06T17:37:49.863" v="86"/>
          <ac:spMkLst>
            <pc:docMk/>
            <pc:sldMk cId="1848440416" sldId="286"/>
            <ac:spMk id="27" creationId="{6C17C373-A804-B6A7-A188-50105DFD1CB2}"/>
          </ac:spMkLst>
        </pc:spChg>
        <pc:spChg chg="del">
          <ac:chgData name="Benjamin Podjenski" userId="" providerId="" clId="Web-{7E388E7A-7CED-48BF-A05B-B0D8940BD601}" dt="2023-12-06T17:37:49.863" v="85"/>
          <ac:spMkLst>
            <pc:docMk/>
            <pc:sldMk cId="1848440416" sldId="286"/>
            <ac:spMk id="28" creationId="{526A03F4-253E-BA93-CF28-6117310E590F}"/>
          </ac:spMkLst>
        </pc:spChg>
        <pc:spChg chg="del">
          <ac:chgData name="Benjamin Podjenski" userId="" providerId="" clId="Web-{7E388E7A-7CED-48BF-A05B-B0D8940BD601}" dt="2023-12-06T17:37:49.863" v="84"/>
          <ac:spMkLst>
            <pc:docMk/>
            <pc:sldMk cId="1848440416" sldId="286"/>
            <ac:spMk id="29" creationId="{C4D98194-E888-A3DC-85C0-2E74A559A893}"/>
          </ac:spMkLst>
        </pc:spChg>
        <pc:spChg chg="del">
          <ac:chgData name="Benjamin Podjenski" userId="" providerId="" clId="Web-{7E388E7A-7CED-48BF-A05B-B0D8940BD601}" dt="2023-12-06T17:37:49.863" v="83"/>
          <ac:spMkLst>
            <pc:docMk/>
            <pc:sldMk cId="1848440416" sldId="286"/>
            <ac:spMk id="30" creationId="{EDF4D0F8-7B70-068A-22C6-0DA29A95D92E}"/>
          </ac:spMkLst>
        </pc:spChg>
        <pc:spChg chg="del">
          <ac:chgData name="Benjamin Podjenski" userId="" providerId="" clId="Web-{7E388E7A-7CED-48BF-A05B-B0D8940BD601}" dt="2023-12-06T17:37:49.863" v="82"/>
          <ac:spMkLst>
            <pc:docMk/>
            <pc:sldMk cId="1848440416" sldId="286"/>
            <ac:spMk id="31" creationId="{97DD398A-852C-2995-A0F5-BB7EC364A7F9}"/>
          </ac:spMkLst>
        </pc:spChg>
        <pc:spChg chg="del">
          <ac:chgData name="Benjamin Podjenski" userId="" providerId="" clId="Web-{7E388E7A-7CED-48BF-A05B-B0D8940BD601}" dt="2023-12-06T17:37:49.847" v="81"/>
          <ac:spMkLst>
            <pc:docMk/>
            <pc:sldMk cId="1848440416" sldId="286"/>
            <ac:spMk id="32" creationId="{83968FC9-10DF-71F1-8A6C-2A748D18732D}"/>
          </ac:spMkLst>
        </pc:spChg>
        <pc:spChg chg="del">
          <ac:chgData name="Benjamin Podjenski" userId="" providerId="" clId="Web-{7E388E7A-7CED-48BF-A05B-B0D8940BD601}" dt="2023-12-06T17:37:49.847" v="80"/>
          <ac:spMkLst>
            <pc:docMk/>
            <pc:sldMk cId="1848440416" sldId="286"/>
            <ac:spMk id="33" creationId="{9003A8A9-310C-9822-0523-C2EACF9F1CFA}"/>
          </ac:spMkLst>
        </pc:spChg>
        <pc:picChg chg="add mod">
          <ac:chgData name="Benjamin Podjenski" userId="" providerId="" clId="Web-{7E388E7A-7CED-48BF-A05B-B0D8940BD601}" dt="2023-12-06T17:43:30.032" v="100" actId="1076"/>
          <ac:picMkLst>
            <pc:docMk/>
            <pc:sldMk cId="1848440416" sldId="286"/>
            <ac:picMk id="5" creationId="{7A42BEB0-73CF-9550-4015-BE76EF37E2DC}"/>
          </ac:picMkLst>
        </pc:picChg>
      </pc:sldChg>
    </pc:docChg>
  </pc:docChgLst>
  <pc:docChgLst>
    <pc:chgData name="Aaron McCarville" clId="Web-{2B9B2F1D-1572-4391-8497-9C2B3E8452E0}"/>
    <pc:docChg chg="modSld">
      <pc:chgData name="Aaron McCarville" userId="" providerId="" clId="Web-{2B9B2F1D-1572-4391-8497-9C2B3E8452E0}" dt="2023-11-30T18:46:04.222" v="25" actId="20577"/>
      <pc:docMkLst>
        <pc:docMk/>
      </pc:docMkLst>
      <pc:sldChg chg="modSp">
        <pc:chgData name="Aaron McCarville" userId="" providerId="" clId="Web-{2B9B2F1D-1572-4391-8497-9C2B3E8452E0}" dt="2023-11-30T18:18:50.084" v="11" actId="20577"/>
        <pc:sldMkLst>
          <pc:docMk/>
          <pc:sldMk cId="961566073" sldId="257"/>
        </pc:sldMkLst>
        <pc:spChg chg="mod">
          <ac:chgData name="Aaron McCarville" userId="" providerId="" clId="Web-{2B9B2F1D-1572-4391-8497-9C2B3E8452E0}" dt="2023-11-30T18:18:50.084" v="11" actId="20577"/>
          <ac:spMkLst>
            <pc:docMk/>
            <pc:sldMk cId="961566073" sldId="257"/>
            <ac:spMk id="3" creationId="{00000000-0000-0000-0000-000000000000}"/>
          </ac:spMkLst>
        </pc:spChg>
      </pc:sldChg>
      <pc:sldChg chg="modSp">
        <pc:chgData name="Aaron McCarville" userId="" providerId="" clId="Web-{2B9B2F1D-1572-4391-8497-9C2B3E8452E0}" dt="2023-11-30T18:46:04.222" v="25" actId="20577"/>
        <pc:sldMkLst>
          <pc:docMk/>
          <pc:sldMk cId="2304713230" sldId="268"/>
        </pc:sldMkLst>
        <pc:spChg chg="mod">
          <ac:chgData name="Aaron McCarville" userId="" providerId="" clId="Web-{2B9B2F1D-1572-4391-8497-9C2B3E8452E0}" dt="2023-11-30T18:46:04.222" v="25" actId="20577"/>
          <ac:spMkLst>
            <pc:docMk/>
            <pc:sldMk cId="2304713230" sldId="268"/>
            <ac:spMk id="7" creationId="{9826111B-AE32-88E1-699D-BCBD288E96FC}"/>
          </ac:spMkLst>
        </pc:spChg>
      </pc:sldChg>
      <pc:sldChg chg="modSp">
        <pc:chgData name="Aaron McCarville" userId="" providerId="" clId="Web-{2B9B2F1D-1572-4391-8497-9C2B3E8452E0}" dt="2023-11-30T18:18:06.332" v="7" actId="20577"/>
        <pc:sldMkLst>
          <pc:docMk/>
          <pc:sldMk cId="4048341442" sldId="277"/>
        </pc:sldMkLst>
        <pc:spChg chg="mod">
          <ac:chgData name="Aaron McCarville" userId="" providerId="" clId="Web-{2B9B2F1D-1572-4391-8497-9C2B3E8452E0}" dt="2023-11-30T18:17:44.800" v="1" actId="20577"/>
          <ac:spMkLst>
            <pc:docMk/>
            <pc:sldMk cId="4048341442" sldId="277"/>
            <ac:spMk id="9" creationId="{9D97C390-CAFC-D7D7-E418-0F3294A575A3}"/>
          </ac:spMkLst>
        </pc:spChg>
        <pc:spChg chg="mod">
          <ac:chgData name="Aaron McCarville" userId="" providerId="" clId="Web-{2B9B2F1D-1572-4391-8497-9C2B3E8452E0}" dt="2023-11-30T18:18:06.332" v="7" actId="20577"/>
          <ac:spMkLst>
            <pc:docMk/>
            <pc:sldMk cId="4048341442" sldId="277"/>
            <ac:spMk id="12" creationId="{C9D18036-608C-2B43-8861-1038E20ACB77}"/>
          </ac:spMkLst>
        </pc:spChg>
      </pc:sldChg>
    </pc:docChg>
  </pc:docChgLst>
  <pc:docChgLst>
    <pc:chgData name="Gunnar Hageman" clId="Web-{96CDB43F-B76B-45E4-B4C0-306510FA0A48}"/>
    <pc:docChg chg="addSld">
      <pc:chgData name="Gunnar Hageman" userId="" providerId="" clId="Web-{96CDB43F-B76B-45E4-B4C0-306510FA0A48}" dt="2023-11-30T18:04:23.296" v="0"/>
      <pc:docMkLst>
        <pc:docMk/>
      </pc:docMkLst>
      <pc:sldChg chg="add replId">
        <pc:chgData name="Gunnar Hageman" userId="" providerId="" clId="Web-{96CDB43F-B76B-45E4-B4C0-306510FA0A48}" dt="2023-11-30T18:04:23.296" v="0"/>
        <pc:sldMkLst>
          <pc:docMk/>
          <pc:sldMk cId="4214830989" sldId="286"/>
        </pc:sldMkLst>
      </pc:sldChg>
    </pc:docChg>
  </pc:docChgLst>
  <pc:docChgLst>
    <pc:chgData name="Gunnar Hageman" clId="Web-{30C0E196-93CB-484A-9E41-3F805898492B}"/>
    <pc:docChg chg="addSld delSld modSld">
      <pc:chgData name="Gunnar Hageman" userId="" providerId="" clId="Web-{30C0E196-93CB-484A-9E41-3F805898492B}" dt="2023-12-06T18:01:38.072" v="6" actId="20577"/>
      <pc:docMkLst>
        <pc:docMk/>
      </pc:docMkLst>
      <pc:sldChg chg="modSp add del">
        <pc:chgData name="Gunnar Hageman" userId="" providerId="" clId="Web-{30C0E196-93CB-484A-9E41-3F805898492B}" dt="2023-12-06T18:01:38.072" v="6" actId="20577"/>
        <pc:sldMkLst>
          <pc:docMk/>
          <pc:sldMk cId="2761622846" sldId="259"/>
        </pc:sldMkLst>
        <pc:spChg chg="mod">
          <ac:chgData name="Gunnar Hageman" userId="" providerId="" clId="Web-{30C0E196-93CB-484A-9E41-3F805898492B}" dt="2023-12-06T18:01:38.072" v="6" actId="20577"/>
          <ac:spMkLst>
            <pc:docMk/>
            <pc:sldMk cId="2761622846" sldId="259"/>
            <ac:spMk id="7" creationId="{9826111B-AE32-88E1-699D-BCBD288E96FC}"/>
          </ac:spMkLst>
        </pc:spChg>
      </pc:sldChg>
    </pc:docChg>
  </pc:docChgLst>
  <pc:docChgLst>
    <pc:chgData name="Huyen Vy Pham" clId="Web-{E5998030-DC4D-45EA-AA7F-1555A394A0CA}"/>
    <pc:docChg chg="delSld modSld">
      <pc:chgData name="Huyen Vy Pham" userId="" providerId="" clId="Web-{E5998030-DC4D-45EA-AA7F-1555A394A0CA}" dt="2024-03-09T16:06:31.275" v="89"/>
      <pc:docMkLst>
        <pc:docMk/>
      </pc:docMkLst>
      <pc:sldChg chg="del">
        <pc:chgData name="Huyen Vy Pham" userId="" providerId="" clId="Web-{E5998030-DC4D-45EA-AA7F-1555A394A0CA}" dt="2024-03-09T16:06:20.587" v="88"/>
        <pc:sldMkLst>
          <pc:docMk/>
          <pc:sldMk cId="3858427635" sldId="261"/>
        </pc:sldMkLst>
      </pc:sldChg>
      <pc:sldChg chg="delAnim">
        <pc:chgData name="Huyen Vy Pham" userId="" providerId="" clId="Web-{E5998030-DC4D-45EA-AA7F-1555A394A0CA}" dt="2024-03-09T15:41:24.850" v="2"/>
        <pc:sldMkLst>
          <pc:docMk/>
          <pc:sldMk cId="1731426040" sldId="274"/>
        </pc:sldMkLst>
      </pc:sldChg>
      <pc:sldChg chg="delAnim">
        <pc:chgData name="Huyen Vy Pham" userId="" providerId="" clId="Web-{E5998030-DC4D-45EA-AA7F-1555A394A0CA}" dt="2024-03-09T15:41:19.146" v="1"/>
        <pc:sldMkLst>
          <pc:docMk/>
          <pc:sldMk cId="1555441230" sldId="275"/>
        </pc:sldMkLst>
      </pc:sldChg>
      <pc:sldChg chg="delAnim">
        <pc:chgData name="Huyen Vy Pham" userId="" providerId="" clId="Web-{E5998030-DC4D-45EA-AA7F-1555A394A0CA}" dt="2024-03-09T15:41:13.803" v="0"/>
        <pc:sldMkLst>
          <pc:docMk/>
          <pc:sldMk cId="1848440416" sldId="286"/>
        </pc:sldMkLst>
      </pc:sldChg>
      <pc:sldChg chg="modSp delAnim">
        <pc:chgData name="Huyen Vy Pham" userId="" providerId="" clId="Web-{E5998030-DC4D-45EA-AA7F-1555A394A0CA}" dt="2024-03-09T16:06:31.275" v="89"/>
        <pc:sldMkLst>
          <pc:docMk/>
          <pc:sldMk cId="923825383" sldId="288"/>
        </pc:sldMkLst>
        <pc:graphicFrameChg chg="modGraphic">
          <ac:chgData name="Huyen Vy Pham" userId="" providerId="" clId="Web-{E5998030-DC4D-45EA-AA7F-1555A394A0CA}" dt="2024-03-09T16:06:31.275" v="89"/>
          <ac:graphicFrameMkLst>
            <pc:docMk/>
            <pc:sldMk cId="923825383" sldId="288"/>
            <ac:graphicFrameMk id="6" creationId="{70B60783-8871-C193-58B3-EB2BE882F98C}"/>
          </ac:graphicFrameMkLst>
        </pc:graphicFrameChg>
      </pc:sldChg>
      <pc:sldChg chg="delAnim">
        <pc:chgData name="Huyen Vy Pham" userId="" providerId="" clId="Web-{E5998030-DC4D-45EA-AA7F-1555A394A0CA}" dt="2024-03-09T15:41:33.584" v="4"/>
        <pc:sldMkLst>
          <pc:docMk/>
          <pc:sldMk cId="3994629191" sldId="289"/>
        </pc:sldMkLst>
      </pc:sldChg>
      <pc:sldChg chg="delAnim">
        <pc:chgData name="Huyen Vy Pham" userId="" providerId="" clId="Web-{E5998030-DC4D-45EA-AA7F-1555A394A0CA}" dt="2024-03-09T15:41:37.569" v="5"/>
        <pc:sldMkLst>
          <pc:docMk/>
          <pc:sldMk cId="2048563486" sldId="290"/>
        </pc:sldMkLst>
      </pc:sldChg>
      <pc:sldChg chg="delAnim">
        <pc:chgData name="Huyen Vy Pham" userId="" providerId="" clId="Web-{E5998030-DC4D-45EA-AA7F-1555A394A0CA}" dt="2024-03-09T15:41:41.100" v="6"/>
        <pc:sldMkLst>
          <pc:docMk/>
          <pc:sldMk cId="252742658" sldId="291"/>
        </pc:sldMkLst>
      </pc:sldChg>
      <pc:sldChg chg="modSp">
        <pc:chgData name="Huyen Vy Pham" userId="" providerId="" clId="Web-{E5998030-DC4D-45EA-AA7F-1555A394A0CA}" dt="2024-03-09T15:45:19.061" v="87" actId="20577"/>
        <pc:sldMkLst>
          <pc:docMk/>
          <pc:sldMk cId="757187745" sldId="292"/>
        </pc:sldMkLst>
        <pc:spChg chg="mod">
          <ac:chgData name="Huyen Vy Pham" userId="" providerId="" clId="Web-{E5998030-DC4D-45EA-AA7F-1555A394A0CA}" dt="2024-03-09T15:45:19.061" v="87" actId="20577"/>
          <ac:spMkLst>
            <pc:docMk/>
            <pc:sldMk cId="757187745" sldId="292"/>
            <ac:spMk id="3" creationId="{CF93E43E-4831-66A0-ACEB-259C23740CDC}"/>
          </ac:spMkLst>
        </pc:spChg>
      </pc:sldChg>
    </pc:docChg>
  </pc:docChgLst>
</pc:chgInfo>
</file>

<file path=ppt/comments/modernComment_102_2A98FA3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51BDA04-10B9-4038-B27A-F8BED85FD302}" authorId="{8C87ECCD-3330-A5E2-0F64-555E6AE5EB34}" status="resolved" created="2023-11-27T18:34:47.251" complete="100000">
    <pc:sldMkLst xmlns:pc="http://schemas.microsoft.com/office/powerpoint/2013/main/command">
      <pc:docMk/>
      <pc:sldMk cId="714668603" sldId="258"/>
    </pc:sldMkLst>
    <p188:replyLst>
      <p188:reply id="{BB5250CB-A93B-4D72-8D34-8126E4892C10}" authorId="{9FFA9939-7C76-E326-F48F-BCDB8A3A1D23}" created="2023-11-30T14:50:50.920">
        <p188:txBody>
          <a:bodyPr/>
          <a:lstStyle/>
          <a:p>
            <a:r>
              <a:rPr lang="en-US"/>
              <a:t>I wonder if he means an actual sketch. But we may non need this slide</a:t>
            </a:r>
          </a:p>
        </p188:txBody>
      </p188:reply>
    </p188:replyLst>
    <p188:txBody>
      <a:bodyPr/>
      <a:lstStyle/>
      <a:p>
        <a:r>
          <a:rPr lang="en-US"/>
          <a:t>How to add more on the conceptual/ visual sketch? This looks like redundant. 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94D99-256C-4AF8-9AC3-386AEFB648B4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7AA6-E7E3-4928-9935-A4B342E5D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7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talk about the cutoff frequency of the LPF and then the spec for ADC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87AA6-E7E3-4928-9935-A4B342E5DA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4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Should talk about the cutoff frequency of the LPF and then the spec for ADC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087AA6-E7E3-4928-9935-A4B342E5DA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6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1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9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4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2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09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25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1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3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5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D32A-62D2-420F-93A1-55441E3AFC59}" type="datetimeFigureOut">
              <a:rPr lang="en-US" smtClean="0"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B933-F55E-4A76-BB2C-A4DE1873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5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2A98FA3B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8260" y="762000"/>
            <a:ext cx="7252693" cy="1546238"/>
          </a:xfrm>
        </p:spPr>
        <p:txBody>
          <a:bodyPr anchor="b">
            <a:normAutofit/>
          </a:bodyPr>
          <a:lstStyle/>
          <a:p>
            <a:r>
              <a:rPr lang="en-US" b="1">
                <a:solidFill>
                  <a:schemeClr val="tx2"/>
                </a:solidFill>
              </a:rPr>
              <a:t>120GHz Imaging Radar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588" y="2728311"/>
            <a:ext cx="7980451" cy="336768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b="1">
                <a:solidFill>
                  <a:schemeClr val="tx2"/>
                </a:solidFill>
              </a:rPr>
              <a:t>Team 40: </a:t>
            </a:r>
          </a:p>
          <a:p>
            <a:r>
              <a:rPr lang="en-US" sz="1600">
                <a:solidFill>
                  <a:schemeClr val="tx2"/>
                </a:solidFill>
              </a:rPr>
              <a:t>Huyen Vy Pham: Team lead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Aaron McCarville: Lead hardware design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Noah Gaffney: Hardware design and testing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Gunnar Hageman: Embedded programming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Benjamin </a:t>
            </a:r>
            <a:r>
              <a:rPr lang="en-US" sz="1600" err="1">
                <a:solidFill>
                  <a:schemeClr val="tx2"/>
                </a:solidFill>
              </a:rPr>
              <a:t>Podjenski</a:t>
            </a:r>
            <a:r>
              <a:rPr lang="en-US" sz="1600">
                <a:solidFill>
                  <a:schemeClr val="tx2"/>
                </a:solidFill>
              </a:rPr>
              <a:t>: Software programming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 b="1">
                <a:solidFill>
                  <a:schemeClr val="tx2"/>
                </a:solidFill>
              </a:rPr>
              <a:t>Client:</a:t>
            </a:r>
            <a:r>
              <a:rPr lang="en-US" sz="1600">
                <a:solidFill>
                  <a:schemeClr val="tx2"/>
                </a:solidFill>
              </a:rPr>
              <a:t> </a:t>
            </a:r>
            <a:endParaRPr lang="en-US" sz="1600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Professor Mohammad Tayeb Al </a:t>
            </a:r>
            <a:r>
              <a:rPr lang="en-US" sz="1600" err="1">
                <a:solidFill>
                  <a:schemeClr val="tx2"/>
                </a:solidFill>
              </a:rPr>
              <a:t>Qaseer</a:t>
            </a:r>
            <a:endParaRPr lang="en-US" sz="1600">
              <a:solidFill>
                <a:schemeClr val="tx2"/>
              </a:solidFill>
            </a:endParaRPr>
          </a:p>
          <a:p>
            <a:r>
              <a:rPr lang="en-US" sz="1600" b="1">
                <a:solidFill>
                  <a:schemeClr val="tx2"/>
                </a:solidFill>
              </a:rPr>
              <a:t>Advisor: </a:t>
            </a:r>
            <a:endParaRPr lang="en-US" sz="1600" b="1">
              <a:solidFill>
                <a:schemeClr val="tx2"/>
              </a:solidFill>
              <a:ea typeface="Calibri"/>
              <a:cs typeface="Calibri"/>
            </a:endParaRPr>
          </a:p>
          <a:p>
            <a:r>
              <a:rPr lang="en-US" sz="1600">
                <a:solidFill>
                  <a:schemeClr val="tx2"/>
                </a:solidFill>
              </a:rPr>
              <a:t>Professor Mohammad Tayeb Al </a:t>
            </a:r>
            <a:r>
              <a:rPr lang="en-US" sz="1600" err="1">
                <a:solidFill>
                  <a:schemeClr val="tx2"/>
                </a:solidFill>
              </a:rPr>
              <a:t>Qaseer</a:t>
            </a:r>
            <a:endParaRPr lang="en-US" sz="1600">
              <a:solidFill>
                <a:schemeClr val="tx2"/>
              </a:solidFill>
            </a:endParaRPr>
          </a:p>
          <a:p>
            <a:endParaRPr lang="en-US" sz="1600">
              <a:solidFill>
                <a:schemeClr val="tx2"/>
              </a:solidFill>
            </a:endParaRPr>
          </a:p>
          <a:p>
            <a:endParaRPr lang="en-US" sz="1600">
              <a:solidFill>
                <a:schemeClr val="tx2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90574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160022CF-D73B-45FB-8DD4-1B1C0C92E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33" y="280875"/>
            <a:ext cx="9224061" cy="949606"/>
          </a:xfrm>
        </p:spPr>
        <p:txBody>
          <a:bodyPr>
            <a:normAutofit/>
          </a:bodyPr>
          <a:lstStyle/>
          <a:p>
            <a:r>
              <a:rPr lang="en-US" sz="4800" b="1"/>
              <a:t>Project Plan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AC2C106E-0A9A-4090-95B9-B7070646D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61483" y="-2"/>
            <a:ext cx="1329192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101112" y="6857735"/>
                </a:lnTo>
                <a:cubicBezTo>
                  <a:pt x="115369" y="6839114"/>
                  <a:pt x="142394" y="6806441"/>
                  <a:pt x="137705" y="6776847"/>
                </a:cubicBezTo>
                <a:cubicBezTo>
                  <a:pt x="148424" y="6767643"/>
                  <a:pt x="156380" y="6753187"/>
                  <a:pt x="149205" y="6737706"/>
                </a:cubicBezTo>
                <a:cubicBezTo>
                  <a:pt x="155245" y="6708183"/>
                  <a:pt x="170958" y="6713000"/>
                  <a:pt x="173944" y="6691589"/>
                </a:cubicBezTo>
                <a:cubicBezTo>
                  <a:pt x="174057" y="6689618"/>
                  <a:pt x="165855" y="6661941"/>
                  <a:pt x="165968" y="6659970"/>
                </a:cubicBezTo>
                <a:cubicBezTo>
                  <a:pt x="166538" y="6656036"/>
                  <a:pt x="165560" y="6637698"/>
                  <a:pt x="166592" y="6636211"/>
                </a:cubicBezTo>
                <a:lnTo>
                  <a:pt x="184036" y="6594177"/>
                </a:lnTo>
                <a:cubicBezTo>
                  <a:pt x="192044" y="6580421"/>
                  <a:pt x="188570" y="6573022"/>
                  <a:pt x="198076" y="6557575"/>
                </a:cubicBezTo>
                <a:cubicBezTo>
                  <a:pt x="200255" y="6540981"/>
                  <a:pt x="232864" y="6478671"/>
                  <a:pt x="251033" y="6492130"/>
                </a:cubicBezTo>
                <a:cubicBezTo>
                  <a:pt x="252316" y="6486906"/>
                  <a:pt x="263405" y="6432771"/>
                  <a:pt x="266720" y="6431610"/>
                </a:cubicBezTo>
                <a:lnTo>
                  <a:pt x="310425" y="6379786"/>
                </a:lnTo>
                <a:cubicBezTo>
                  <a:pt x="310468" y="6347539"/>
                  <a:pt x="314739" y="6343120"/>
                  <a:pt x="293648" y="6334727"/>
                </a:cubicBezTo>
                <a:cubicBezTo>
                  <a:pt x="293165" y="6323607"/>
                  <a:pt x="271546" y="6324415"/>
                  <a:pt x="271063" y="6313295"/>
                </a:cubicBezTo>
                <a:cubicBezTo>
                  <a:pt x="270633" y="6307513"/>
                  <a:pt x="278657" y="6285828"/>
                  <a:pt x="278227" y="6280046"/>
                </a:cubicBezTo>
                <a:cubicBezTo>
                  <a:pt x="276993" y="6275532"/>
                  <a:pt x="276658" y="6280700"/>
                  <a:pt x="281226" y="6272987"/>
                </a:cubicBezTo>
                <a:lnTo>
                  <a:pt x="288000" y="6252834"/>
                </a:ln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19">
            <a:extLst>
              <a:ext uri="{FF2B5EF4-FFF2-40B4-BE49-F238E27FC236}">
                <a16:creationId xmlns:a16="http://schemas.microsoft.com/office/drawing/2014/main" id="{88111C22-F21C-19CD-E56C-E87719263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736" y="14664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Rectangle 28">
            <a:extLst>
              <a:ext uri="{FF2B5EF4-FFF2-40B4-BE49-F238E27FC236}">
                <a16:creationId xmlns:a16="http://schemas.microsoft.com/office/drawing/2014/main" id="{68CCD449-8E91-873B-F69A-1C25D5B2E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9736" y="192369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/>
          </p:cNvSpPr>
          <p:nvPr/>
        </p:nvSpPr>
        <p:spPr>
          <a:xfrm>
            <a:off x="829970" y="1162735"/>
            <a:ext cx="6970603" cy="367435"/>
          </a:xfrm>
          <a:prstGeom prst="rect">
            <a:avLst/>
          </a:prstGeom>
        </p:spPr>
        <p:txBody>
          <a:bodyPr/>
          <a:lstStyle/>
          <a:p>
            <a:pPr defTabSz="585216">
              <a:spcAft>
                <a:spcPts val="600"/>
              </a:spcAft>
            </a:pPr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Task Decomposition: </a:t>
            </a:r>
          </a:p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A2CFB81-224B-399C-FC71-4D5F1D4B5D21}"/>
              </a:ext>
            </a:extLst>
          </p:cNvPr>
          <p:cNvSpPr/>
          <p:nvPr/>
        </p:nvSpPr>
        <p:spPr>
          <a:xfrm>
            <a:off x="1640004" y="1633769"/>
            <a:ext cx="1703082" cy="9496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RF board (based on Evaluation bard)</a:t>
            </a:r>
            <a:endParaRPr lang="en-US" sz="140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34CBB84-79BD-9F12-E9E1-C876B2C51BD9}"/>
              </a:ext>
            </a:extLst>
          </p:cNvPr>
          <p:cNvSpPr/>
          <p:nvPr/>
        </p:nvSpPr>
        <p:spPr>
          <a:xfrm>
            <a:off x="1627666" y="2666901"/>
            <a:ext cx="1681827" cy="8158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ADC Board</a:t>
            </a:r>
          </a:p>
          <a:p>
            <a:pPr algn="ctr">
              <a:spcAft>
                <a:spcPts val="600"/>
              </a:spcAft>
            </a:pPr>
            <a:endParaRPr lang="en-US" sz="140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E9390B2-CDDE-5DD4-646C-8F50EF613086}"/>
              </a:ext>
            </a:extLst>
          </p:cNvPr>
          <p:cNvSpPr/>
          <p:nvPr/>
        </p:nvSpPr>
        <p:spPr>
          <a:xfrm>
            <a:off x="1627666" y="3550168"/>
            <a:ext cx="1681827" cy="10404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FPGA Research and Learning</a:t>
            </a:r>
            <a:endParaRPr lang="en-US" sz="140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41A8FCF9-92A2-84FB-7FEF-AEB76959E124}"/>
              </a:ext>
            </a:extLst>
          </p:cNvPr>
          <p:cNvSpPr/>
          <p:nvPr/>
        </p:nvSpPr>
        <p:spPr>
          <a:xfrm>
            <a:off x="1364823" y="4724158"/>
            <a:ext cx="3551437" cy="845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GUI Programming</a:t>
            </a:r>
            <a:endParaRPr lang="en-US" sz="140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6FF4292-646E-E1C9-DC27-7FC01603F41E}"/>
              </a:ext>
            </a:extLst>
          </p:cNvPr>
          <p:cNvSpPr/>
          <p:nvPr/>
        </p:nvSpPr>
        <p:spPr>
          <a:xfrm>
            <a:off x="1364823" y="5728770"/>
            <a:ext cx="3551436" cy="7794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Lens Modeling</a:t>
            </a:r>
            <a:endParaRPr lang="en-US" sz="140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BD0EE502-0BA5-E81D-A6A7-2185E92329D0}"/>
              </a:ext>
            </a:extLst>
          </p:cNvPr>
          <p:cNvSpPr/>
          <p:nvPr/>
        </p:nvSpPr>
        <p:spPr>
          <a:xfrm>
            <a:off x="4169744" y="1599889"/>
            <a:ext cx="1408428" cy="9989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ADC Board PCB and Schematic </a:t>
            </a:r>
          </a:p>
          <a:p>
            <a:pPr algn="ctr">
              <a:spcAft>
                <a:spcPts val="600"/>
              </a:spcAft>
            </a:pPr>
            <a:endParaRPr lang="en-US" sz="140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DEE1E665-9712-58AB-2F9A-8F3338F7DDF1}"/>
              </a:ext>
            </a:extLst>
          </p:cNvPr>
          <p:cNvSpPr/>
          <p:nvPr/>
        </p:nvSpPr>
        <p:spPr>
          <a:xfrm>
            <a:off x="6445706" y="1792837"/>
            <a:ext cx="1417580" cy="2632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FPGA Programming</a:t>
            </a:r>
          </a:p>
          <a:p>
            <a:pPr algn="ctr">
              <a:spcAft>
                <a:spcPts val="600"/>
              </a:spcAft>
            </a:pPr>
            <a:endParaRPr lang="en-US" sz="140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7D81EDC-9ADA-9FD0-AB46-DE5AC2A49064}"/>
              </a:ext>
            </a:extLst>
          </p:cNvPr>
          <p:cNvSpPr/>
          <p:nvPr/>
        </p:nvSpPr>
        <p:spPr>
          <a:xfrm>
            <a:off x="8661747" y="2976773"/>
            <a:ext cx="1579264" cy="33615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85216">
              <a:spcAft>
                <a:spcPts val="600"/>
              </a:spcAft>
            </a:pPr>
            <a:r>
              <a:rPr lang="en-US" sz="1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Connecting the Data Sequencing with RF subsystem and FPGA and GUI Programming</a:t>
            </a:r>
            <a:endParaRPr lang="en-US" sz="1400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F02927C4-878F-7350-B05C-233A100E2F10}"/>
              </a:ext>
            </a:extLst>
          </p:cNvPr>
          <p:cNvSpPr/>
          <p:nvPr/>
        </p:nvSpPr>
        <p:spPr>
          <a:xfrm>
            <a:off x="3343085" y="1962663"/>
            <a:ext cx="825333" cy="321348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18A0BC5F-5B93-37F6-D6B8-7C4BFC6F1D33}"/>
              </a:ext>
            </a:extLst>
          </p:cNvPr>
          <p:cNvSpPr/>
          <p:nvPr/>
        </p:nvSpPr>
        <p:spPr>
          <a:xfrm>
            <a:off x="3275899" y="2997287"/>
            <a:ext cx="3169807" cy="34625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E7CF968B-FD43-6A66-7097-E018AEF0CCA8}"/>
              </a:ext>
            </a:extLst>
          </p:cNvPr>
          <p:cNvSpPr/>
          <p:nvPr/>
        </p:nvSpPr>
        <p:spPr>
          <a:xfrm>
            <a:off x="3299625" y="3859034"/>
            <a:ext cx="3169807" cy="31393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Right 37">
            <a:extLst>
              <a:ext uri="{FF2B5EF4-FFF2-40B4-BE49-F238E27FC236}">
                <a16:creationId xmlns:a16="http://schemas.microsoft.com/office/drawing/2014/main" id="{B4B6879E-980A-B393-0EDD-9FAB7244B54D}"/>
              </a:ext>
            </a:extLst>
          </p:cNvPr>
          <p:cNvSpPr/>
          <p:nvPr/>
        </p:nvSpPr>
        <p:spPr>
          <a:xfrm>
            <a:off x="5578171" y="1906936"/>
            <a:ext cx="902453" cy="343101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Bent 39">
            <a:extLst>
              <a:ext uri="{FF2B5EF4-FFF2-40B4-BE49-F238E27FC236}">
                <a16:creationId xmlns:a16="http://schemas.microsoft.com/office/drawing/2014/main" id="{4676DBF4-E014-FAC5-2D27-972F28861D5C}"/>
              </a:ext>
            </a:extLst>
          </p:cNvPr>
          <p:cNvSpPr/>
          <p:nvPr/>
        </p:nvSpPr>
        <p:spPr>
          <a:xfrm flipV="1">
            <a:off x="3406366" y="2200485"/>
            <a:ext cx="3074259" cy="762828"/>
          </a:xfrm>
          <a:prstGeom prst="ben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2CA2655C-6A49-C57C-B54E-174CDF7A8976}"/>
              </a:ext>
            </a:extLst>
          </p:cNvPr>
          <p:cNvSpPr/>
          <p:nvPr/>
        </p:nvSpPr>
        <p:spPr>
          <a:xfrm>
            <a:off x="4934750" y="5115644"/>
            <a:ext cx="3725671" cy="313936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61753D4A-CDC7-E549-3C1D-89F29E352523}"/>
              </a:ext>
            </a:extLst>
          </p:cNvPr>
          <p:cNvSpPr/>
          <p:nvPr/>
        </p:nvSpPr>
        <p:spPr>
          <a:xfrm>
            <a:off x="4934751" y="5840518"/>
            <a:ext cx="3725670" cy="36535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7D202F6E-E3A0-9348-B129-86CD71C38B81}"/>
              </a:ext>
            </a:extLst>
          </p:cNvPr>
          <p:cNvSpPr/>
          <p:nvPr/>
        </p:nvSpPr>
        <p:spPr>
          <a:xfrm>
            <a:off x="7863286" y="3224813"/>
            <a:ext cx="867534" cy="346255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4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E020063-2385-44AC-BD67-258E1F0B9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014A0B-5338-4077-AFE9-A90D04D44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224" y="462997"/>
            <a:ext cx="9829800" cy="710377"/>
          </a:xfrm>
        </p:spPr>
        <p:txBody>
          <a:bodyPr anchor="b"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Project Plan – Schedule/Milestones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127680-150F-4A90-9950-F66392578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88F97A-8362-4967-B664-D748B846E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0F9DEDE-4318-412A-81C5-C8C90F689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9E97DE9-7844-4707-8928-1CD88ADB7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C58954E-44A5-4A0D-97A9-8A2BB43D6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66920E5-8640-4C24-A775-86476370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CBA3142-5A82-43CE-87A2-EB14B17A5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EF5A1C7-9938-4A33-A5A4-2B05353B3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62A936D-E9F6-4A68-82C2-1D1CC7772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68A9229-BBBE-4934-9700-BA72A1BB03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A5806C0-4938-07DD-BC87-A39ED4403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300410"/>
              </p:ext>
            </p:extLst>
          </p:nvPr>
        </p:nvGraphicFramePr>
        <p:xfrm>
          <a:off x="991402" y="1422400"/>
          <a:ext cx="9894770" cy="4787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2529">
                  <a:extLst>
                    <a:ext uri="{9D8B030D-6E8A-4147-A177-3AD203B41FA5}">
                      <a16:colId xmlns:a16="http://schemas.microsoft.com/office/drawing/2014/main" val="2494150130"/>
                    </a:ext>
                  </a:extLst>
                </a:gridCol>
                <a:gridCol w="3813715">
                  <a:extLst>
                    <a:ext uri="{9D8B030D-6E8A-4147-A177-3AD203B41FA5}">
                      <a16:colId xmlns:a16="http://schemas.microsoft.com/office/drawing/2014/main" val="2688671192"/>
                    </a:ext>
                  </a:extLst>
                </a:gridCol>
                <a:gridCol w="1228235">
                  <a:extLst>
                    <a:ext uri="{9D8B030D-6E8A-4147-A177-3AD203B41FA5}">
                      <a16:colId xmlns:a16="http://schemas.microsoft.com/office/drawing/2014/main" val="3857603959"/>
                    </a:ext>
                  </a:extLst>
                </a:gridCol>
                <a:gridCol w="2120291">
                  <a:extLst>
                    <a:ext uri="{9D8B030D-6E8A-4147-A177-3AD203B41FA5}">
                      <a16:colId xmlns:a16="http://schemas.microsoft.com/office/drawing/2014/main" val="1475003046"/>
                    </a:ext>
                  </a:extLst>
                </a:gridCol>
              </a:tblGrid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Milestone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Task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Completion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Expected Completion 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26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Radar Board Design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10/23/2023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0770584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Schematic Design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9/23/2023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93041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Layout Design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10/23/2023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84249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Radar Board Testing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1/26/2024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8854247"/>
                  </a:ext>
                </a:extLst>
              </a:tr>
              <a:tr h="119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PLL on the board to be locked at a single frequency, and it is detected by Spectrum Analyzer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11/10/2023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5359222"/>
                  </a:ext>
                </a:extLst>
              </a:tr>
              <a:tr h="11936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PLL on the board can sweep a range of frequency and can be detected by Spectrum Analyzer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11/30/2023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1652266"/>
                  </a:ext>
                </a:extLst>
              </a:tr>
              <a:tr h="713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Conducting imaging using the Radar Board with NIDAQ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1/26/2024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237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1426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4B6B4B7-2F0A-B073-7BDD-7CC20CF18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731DCFD-EE2D-5789-0ADB-5D773A2BD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268D52-1882-8CCE-5CFC-7DFA9B62D1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1BB14-1242-26D9-0130-7CBB064DD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24" y="462997"/>
            <a:ext cx="9829800" cy="710377"/>
          </a:xfrm>
        </p:spPr>
        <p:txBody>
          <a:bodyPr anchor="b"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Project Plan – Schedule/Milestones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9C47D64-ED23-D635-6137-FDA7742E9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3AF192E-B071-01AE-6BD0-7CFA47671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0280D7-214D-98E8-EC9E-26A4C6A22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3BE95BD-C76F-338E-8B33-1428A1C3D0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38FAFC7-5BAF-3579-6384-605BA23E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C9F1AC6-7FC1-2E93-D870-55A4CC0B1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CF35828-0642-FACE-FA01-827A4E2B0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87B2339-8412-C31B-177D-A896816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8D1F375-D495-CA8F-CD06-02DDB6F5D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F0DEA8D-77A8-C28C-1ED2-F78E7CE70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0B60783-8871-C193-58B3-EB2BE882F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5726"/>
              </p:ext>
            </p:extLst>
          </p:nvPr>
        </p:nvGraphicFramePr>
        <p:xfrm>
          <a:off x="991402" y="1422400"/>
          <a:ext cx="9894770" cy="3784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2529">
                  <a:extLst>
                    <a:ext uri="{9D8B030D-6E8A-4147-A177-3AD203B41FA5}">
                      <a16:colId xmlns:a16="http://schemas.microsoft.com/office/drawing/2014/main" val="2494150130"/>
                    </a:ext>
                  </a:extLst>
                </a:gridCol>
                <a:gridCol w="3813715">
                  <a:extLst>
                    <a:ext uri="{9D8B030D-6E8A-4147-A177-3AD203B41FA5}">
                      <a16:colId xmlns:a16="http://schemas.microsoft.com/office/drawing/2014/main" val="2688671192"/>
                    </a:ext>
                  </a:extLst>
                </a:gridCol>
                <a:gridCol w="1228235">
                  <a:extLst>
                    <a:ext uri="{9D8B030D-6E8A-4147-A177-3AD203B41FA5}">
                      <a16:colId xmlns:a16="http://schemas.microsoft.com/office/drawing/2014/main" val="3857603959"/>
                    </a:ext>
                  </a:extLst>
                </a:gridCol>
                <a:gridCol w="2120291">
                  <a:extLst>
                    <a:ext uri="{9D8B030D-6E8A-4147-A177-3AD203B41FA5}">
                      <a16:colId xmlns:a16="http://schemas.microsoft.com/office/drawing/2014/main" val="1475003046"/>
                    </a:ext>
                  </a:extLst>
                </a:gridCol>
              </a:tblGrid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Milestone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Task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Completion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Expected Completion 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26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ADC Board Design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2/9/2024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0770584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Schematic Design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12/6/2023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93041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Layout Design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2/9/2024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84249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ADC Board Testing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3/9/2024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8854247"/>
                  </a:ext>
                </a:extLst>
              </a:tr>
              <a:tr h="119360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Testing the functionality: A signal generator will send a voltage sine wave is sent to the ADC board. The raw ADC data is collected by</a:t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FPGA and is plotted by the host to be compared to the original voltage sine wave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5359222"/>
                  </a:ext>
                </a:extLst>
              </a:tr>
              <a:tr h="87167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Integrating the ADC board and RF board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3/23/2024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1652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82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509BD-5ECF-586D-F914-8102417BFC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1F30DA6-4AAA-4DF9-E79D-EC66C2CC8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6304CA-E5A2-5A93-2460-031F3A5D7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A80ED1-AF37-6C22-0D63-99082D6CD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24" y="462997"/>
            <a:ext cx="9829800" cy="710377"/>
          </a:xfrm>
        </p:spPr>
        <p:txBody>
          <a:bodyPr anchor="b"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Project Plan – Schedule/Milestones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C2AF390-617C-F20B-4B1D-F88BBE080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726A215-BD75-F1F4-E83B-CCAAB1B62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7E84255-51A0-C3D6-57B0-20023E2ED0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CAB4A87-6086-6FEF-020F-9D8E2425B8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BD59A7C-2453-6757-AABD-DF64B4FE8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4C0A169-A374-4872-3A31-4273A73A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69748D4-1864-2094-B08E-0ACE405E27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548D13A-7D74-B3E4-ED29-6D14267596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2E7A806-DF4C-1224-732E-94A1FF13F6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E04FB8A-B2E3-712F-AB91-47F91494F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26138FF-AA06-ECF3-7F99-46087B999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591213"/>
              </p:ext>
            </p:extLst>
          </p:nvPr>
        </p:nvGraphicFramePr>
        <p:xfrm>
          <a:off x="1148462" y="1799238"/>
          <a:ext cx="9894770" cy="2783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494150130"/>
                    </a:ext>
                  </a:extLst>
                </a:gridCol>
                <a:gridCol w="4534564">
                  <a:extLst>
                    <a:ext uri="{9D8B030D-6E8A-4147-A177-3AD203B41FA5}">
                      <a16:colId xmlns:a16="http://schemas.microsoft.com/office/drawing/2014/main" val="2688671192"/>
                    </a:ext>
                  </a:extLst>
                </a:gridCol>
                <a:gridCol w="1228235">
                  <a:extLst>
                    <a:ext uri="{9D8B030D-6E8A-4147-A177-3AD203B41FA5}">
                      <a16:colId xmlns:a16="http://schemas.microsoft.com/office/drawing/2014/main" val="3857603959"/>
                    </a:ext>
                  </a:extLst>
                </a:gridCol>
                <a:gridCol w="2120291">
                  <a:extLst>
                    <a:ext uri="{9D8B030D-6E8A-4147-A177-3AD203B41FA5}">
                      <a16:colId xmlns:a16="http://schemas.microsoft.com/office/drawing/2014/main" val="1475003046"/>
                    </a:ext>
                  </a:extLst>
                </a:gridCol>
              </a:tblGrid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Milestone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Task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Completion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Expected Completion 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26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FPGA programing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0770584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and echoing commands through UART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2/10/2024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93041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Communicating with the GUI through UART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2/17/2024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84249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and echoing commands through SPI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3/10/2024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8854247"/>
                  </a:ext>
                </a:extLst>
              </a:tr>
              <a:tr h="363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commands to program PLL through SPI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3/23/2023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5359222"/>
                  </a:ext>
                </a:extLst>
              </a:tr>
              <a:tr h="42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commands to program ADC through SPI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1652266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commands to program the Amplifier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2377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62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8E64E08-50EE-F604-BB10-309610B7C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9F098AC-7F31-1EB9-9D29-DB9FFA1CE5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1AE80AA-A7F1-D4EE-5BF0-DD3B8EB9B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3E261-5F74-A87C-8837-69A5E5B8F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24" y="462997"/>
            <a:ext cx="9829800" cy="710377"/>
          </a:xfrm>
        </p:spPr>
        <p:txBody>
          <a:bodyPr anchor="b">
            <a:no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</a:rPr>
              <a:t>Project Plan – Schedule/Milestones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74AE29F-9D7B-161F-E122-A42FFFF03B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08DC5F6-7F21-AACA-F55F-2CA1AE3B38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DF66F3F-6BCA-ECB1-7938-017B66CDE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CB18C36-CB68-21A8-248C-513F0C0002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484B9A1-3E34-3F68-EC4F-CD54EFB2E4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7E38FE-48C5-3538-5F5F-202DA16AF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F3CA56D-1BA7-9286-E9D5-892774F10E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FCC44BCE-B53F-AC84-CCEF-AC679731A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9966D1C-1C63-79AA-50E1-DB696DF922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948E81B3-1858-C055-6AC4-8DAABDBED0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094308-CF9B-868D-FB53-D827F8B80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920121"/>
              </p:ext>
            </p:extLst>
          </p:nvPr>
        </p:nvGraphicFramePr>
        <p:xfrm>
          <a:off x="1148462" y="1799238"/>
          <a:ext cx="9894770" cy="3463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494150130"/>
                    </a:ext>
                  </a:extLst>
                </a:gridCol>
                <a:gridCol w="4534564">
                  <a:extLst>
                    <a:ext uri="{9D8B030D-6E8A-4147-A177-3AD203B41FA5}">
                      <a16:colId xmlns:a16="http://schemas.microsoft.com/office/drawing/2014/main" val="2688671192"/>
                    </a:ext>
                  </a:extLst>
                </a:gridCol>
                <a:gridCol w="1228235">
                  <a:extLst>
                    <a:ext uri="{9D8B030D-6E8A-4147-A177-3AD203B41FA5}">
                      <a16:colId xmlns:a16="http://schemas.microsoft.com/office/drawing/2014/main" val="3857603959"/>
                    </a:ext>
                  </a:extLst>
                </a:gridCol>
                <a:gridCol w="2120291">
                  <a:extLst>
                    <a:ext uri="{9D8B030D-6E8A-4147-A177-3AD203B41FA5}">
                      <a16:colId xmlns:a16="http://schemas.microsoft.com/office/drawing/2014/main" val="1475003046"/>
                    </a:ext>
                  </a:extLst>
                </a:gridCol>
              </a:tblGrid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Milestone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Task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Completion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Expected Completion 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26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 programing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40770584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Communicating with the FPGA through UART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2/10/2024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93041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control data to PLL to FPGA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3/23/2024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8842498"/>
                  </a:ext>
                </a:extLst>
              </a:tr>
              <a:tr h="2984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Receiving data from the DAC through FPGA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8854247"/>
                  </a:ext>
                </a:extLst>
              </a:tr>
              <a:tr h="3636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Live updating the data on the GUI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3/23/2024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5359222"/>
                  </a:ext>
                </a:extLst>
              </a:tr>
              <a:tr h="424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Raspberry Pi to host the GUI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3/23/2024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1652266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 a cage for the product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3/31/2024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12377554"/>
                  </a:ext>
                </a:extLst>
              </a:tr>
              <a:tr h="3080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Lens design and print for the radar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11/31/2023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75624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563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B391786-AFEC-9EF0-078B-CA2362543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E6D41F-8638-A978-75E6-7845781C4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5F42CE-F3D1-76F1-E5C0-96A040391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7DC3F1-FD98-84FB-3E55-6B47F6C3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725" y="2821186"/>
            <a:ext cx="9829800" cy="710377"/>
          </a:xfrm>
        </p:spPr>
        <p:txBody>
          <a:bodyPr anchor="b">
            <a:no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</a:rPr>
              <a:t>Current Design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EF0003-A675-3F87-F2C0-DAE6F77BA4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1"/>
            <a:ext cx="3362070" cy="2522849"/>
            <a:chOff x="-305" y="-1"/>
            <a:chExt cx="3832880" cy="2876136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0799988-C30F-1676-5DAF-4549FFB58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CC5688E-13A4-EE30-339E-3E667B405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DCD3D86-6DF5-4BBD-3CDA-ED19FCA02E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E08E0CF-80CD-0A7F-E189-30D557A2F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79A27F1-0997-DA34-EB20-9EC8367F7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 flipH="1">
            <a:off x="10185732" y="4852038"/>
            <a:ext cx="2151670" cy="1860256"/>
            <a:chOff x="-305" y="-4155"/>
            <a:chExt cx="2514948" cy="2174333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20DCA7-7C1E-AADD-57BB-7E18002FB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AD9EBE6-5A43-A299-95E3-76253D39E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F43C8B8B-78BD-E285-E02D-FF99BC39A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27804778-B902-0EF8-8061-E0B348B632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742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63A382-217B-5C55-A4D7-6293963737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39BC21-F993-EF2A-BEDF-477EC98A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Challenges and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3E43E-4831-66A0-ACEB-259C23740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  <a:cs typeface="Calibri"/>
              </a:rPr>
              <a:t>Getting data transferred from the GUI to the Amplifier through SPI</a:t>
            </a:r>
          </a:p>
          <a:p>
            <a:r>
              <a:rPr lang="en-US" sz="1800" dirty="0">
                <a:solidFill>
                  <a:schemeClr val="tx2"/>
                </a:solidFill>
                <a:cs typeface="Calibri"/>
              </a:rPr>
              <a:t>Reading from the ADC using the FPGA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  <a:cs typeface="Calibri"/>
            </a:endParaRPr>
          </a:p>
          <a:p>
            <a:endParaRPr lang="en-US" sz="1800" dirty="0">
              <a:solidFill>
                <a:schemeClr val="tx2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71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D7CE72-6024-D4C1-C9B0-BCDA15F4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2"/>
                </a:solidFill>
              </a:rPr>
              <a:t>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6CDB74-57AD-C2E9-B00B-92881B94F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415" y="1160946"/>
            <a:ext cx="5703771" cy="445404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Overall progress: Following the timeline and making progress every week. </a:t>
            </a:r>
          </a:p>
          <a:p>
            <a:r>
              <a:rPr lang="en-US" dirty="0">
                <a:cs typeface="Calibri" panose="020F0502020204030204"/>
              </a:rPr>
              <a:t>Plan for the remaining of the project: Focus more on FPGA programing and GUI. </a:t>
            </a:r>
          </a:p>
          <a:p>
            <a:r>
              <a:rPr lang="en-US" dirty="0">
                <a:cs typeface="Calibri" panose="020F0502020204030204"/>
              </a:rPr>
              <a:t>Targeting completion date: March 31</a:t>
            </a:r>
            <a:r>
              <a:rPr lang="en-US" baseline="30000" dirty="0">
                <a:cs typeface="Calibri" panose="020F0502020204030204"/>
              </a:rPr>
              <a:t>st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581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34" y="489782"/>
            <a:ext cx="3669161" cy="2760098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Project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160" y="801865"/>
            <a:ext cx="7833360" cy="5504857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1800" b="1">
                <a:solidFill>
                  <a:schemeClr val="tx2"/>
                </a:solidFill>
              </a:rPr>
              <a:t>Project goal: </a:t>
            </a:r>
            <a:r>
              <a:rPr lang="en-US" sz="1600">
                <a:solidFill>
                  <a:schemeClr val="tx2"/>
                </a:solidFill>
              </a:rPr>
              <a:t>It is to build a 120 GHz millimeter wave (mm-wave) imaging radar. The system will be based on TRA_120_045 radar chip. There are two subsystems in the radar: </a:t>
            </a:r>
          </a:p>
          <a:p>
            <a:pPr lvl="1"/>
            <a:r>
              <a:rPr lang="en-US" sz="1600">
                <a:solidFill>
                  <a:schemeClr val="tx2"/>
                </a:solidFill>
              </a:rPr>
              <a:t>RF circuit (radar IC and phased-locked-loop (PLL) circuitry).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ADC circuit with FPGA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A GUI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r>
              <a:rPr lang="en-US" sz="1800" b="1">
                <a:solidFill>
                  <a:schemeClr val="tx2"/>
                </a:solidFill>
              </a:rPr>
              <a:t>Usage:</a:t>
            </a:r>
            <a:r>
              <a:rPr lang="en-US" sz="1800">
                <a:solidFill>
                  <a:schemeClr val="tx2"/>
                </a:solidFill>
              </a:rPr>
              <a:t> </a:t>
            </a:r>
            <a:endParaRPr lang="en-US" sz="18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It is mainly used for the Non-destructive Evaluation do object imaging and flaw detection inside of model. 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r>
              <a:rPr lang="en-US" sz="1800" b="1">
                <a:solidFill>
                  <a:schemeClr val="tx2"/>
                </a:solidFill>
              </a:rPr>
              <a:t>Approach: </a:t>
            </a:r>
            <a:endParaRPr lang="en-US" sz="1800" b="1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Building and testing two subsystems (RF and ADC boards) separately.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  <a:ea typeface="+mn-lt"/>
                <a:cs typeface="+mn-lt"/>
              </a:rPr>
              <a:t>Programming the </a:t>
            </a:r>
            <a:r>
              <a:rPr lang="en-US" sz="1600" err="1">
                <a:solidFill>
                  <a:schemeClr val="tx2"/>
                </a:solidFill>
                <a:ea typeface="+mn-lt"/>
                <a:cs typeface="+mn-lt"/>
              </a:rPr>
              <a:t>Alchitry</a:t>
            </a:r>
            <a:r>
              <a:rPr lang="en-US" sz="1600">
                <a:solidFill>
                  <a:schemeClr val="tx2"/>
                </a:solidFill>
                <a:ea typeface="+mn-lt"/>
                <a:cs typeface="+mn-lt"/>
              </a:rPr>
              <a:t> Au to control peripheral IC's through SPI.</a:t>
            </a:r>
          </a:p>
          <a:p>
            <a:pPr lvl="1"/>
            <a:r>
              <a:rPr lang="en-US" sz="1600">
                <a:solidFill>
                  <a:schemeClr val="tx2"/>
                </a:solidFill>
                <a:ea typeface="+mn-lt"/>
                <a:cs typeface="+mn-lt"/>
              </a:rPr>
              <a:t>Configuring the </a:t>
            </a:r>
            <a:r>
              <a:rPr lang="en-US" sz="1600" err="1">
                <a:solidFill>
                  <a:schemeClr val="tx2"/>
                </a:solidFill>
                <a:ea typeface="+mn-lt"/>
                <a:cs typeface="+mn-lt"/>
              </a:rPr>
              <a:t>Alchitry</a:t>
            </a:r>
            <a:r>
              <a:rPr lang="en-US" sz="1600">
                <a:solidFill>
                  <a:schemeClr val="tx2"/>
                </a:solidFill>
                <a:ea typeface="+mn-lt"/>
                <a:cs typeface="+mn-lt"/>
              </a:rPr>
              <a:t> Au to send ADC data to Host PC via USB. </a:t>
            </a:r>
            <a:endParaRPr lang="en-US">
              <a:solidFill>
                <a:schemeClr val="tx2"/>
              </a:solidFill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Building a PC application for user to communicate to the system.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Testing the system as a whole for functionality. </a:t>
            </a:r>
            <a:endParaRPr lang="en-US" sz="1600">
              <a:solidFill>
                <a:schemeClr val="tx2"/>
              </a:solidFill>
              <a:cs typeface="Calibri"/>
            </a:endParaRPr>
          </a:p>
          <a:p>
            <a:pPr lvl="1"/>
            <a:r>
              <a:rPr lang="en-US" sz="1600">
                <a:solidFill>
                  <a:schemeClr val="tx2"/>
                </a:solidFill>
              </a:rPr>
              <a:t>Using the system to  conduct radar imaging experiments in the microwave lab at CNDE.</a:t>
            </a:r>
            <a:endParaRPr lang="en-US" sz="1600">
              <a:solidFill>
                <a:schemeClr val="tx2"/>
              </a:solidFill>
              <a:cs typeface="Calibri"/>
            </a:endParaRPr>
          </a:p>
        </p:txBody>
      </p:sp>
      <p:pic>
        <p:nvPicPr>
          <p:cNvPr id="4" name="Picture 3" descr="A close-up of a chip&#10;&#10;Description automatically generated">
            <a:extLst>
              <a:ext uri="{FF2B5EF4-FFF2-40B4-BE49-F238E27FC236}">
                <a16:creationId xmlns:a16="http://schemas.microsoft.com/office/drawing/2014/main" id="{51A19C2F-9567-1094-5F08-2A85958CF9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885" y="2541710"/>
            <a:ext cx="22098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56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323" y="-25777"/>
            <a:ext cx="6795048" cy="1302486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chemeClr val="tx2"/>
                </a:solidFill>
              </a:rPr>
              <a:t>Conceptual/Visual Sketch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095E06A-8F3E-9E5D-97BA-DF2E93F26EED}"/>
              </a:ext>
            </a:extLst>
          </p:cNvPr>
          <p:cNvSpPr/>
          <p:nvPr/>
        </p:nvSpPr>
        <p:spPr>
          <a:xfrm>
            <a:off x="636013" y="1764153"/>
            <a:ext cx="2797302" cy="189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RF Board: </a:t>
            </a:r>
            <a:r>
              <a:rPr lang="en-US">
                <a:solidFill>
                  <a:schemeClr val="tx2"/>
                </a:solidFill>
              </a:rPr>
              <a:t>Radar IC and PLL circuitry   </a:t>
            </a:r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A04A0E6-754B-854C-CA23-791F7780F594}"/>
              </a:ext>
            </a:extLst>
          </p:cNvPr>
          <p:cNvSpPr/>
          <p:nvPr/>
        </p:nvSpPr>
        <p:spPr>
          <a:xfrm>
            <a:off x="636370" y="4271883"/>
            <a:ext cx="2797302" cy="189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ADC Board: </a:t>
            </a:r>
            <a:r>
              <a:rPr lang="en-US">
                <a:solidFill>
                  <a:schemeClr val="tx2"/>
                </a:solidFill>
              </a:rPr>
              <a:t>Low Pass Filter, Amplifier, and ADC</a:t>
            </a:r>
            <a:endParaRPr lang="en-US"/>
          </a:p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7A83079-D00E-0BE1-8AD1-649404CBA755}"/>
              </a:ext>
            </a:extLst>
          </p:cNvPr>
          <p:cNvSpPr/>
          <p:nvPr/>
        </p:nvSpPr>
        <p:spPr>
          <a:xfrm>
            <a:off x="4282730" y="1824180"/>
            <a:ext cx="2797302" cy="38558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FPGA Board: </a:t>
            </a:r>
            <a:r>
              <a:rPr lang="en-US">
                <a:solidFill>
                  <a:schemeClr val="tx2"/>
                </a:solidFill>
              </a:rPr>
              <a:t>SPI, UART, and FTDI/ USB communication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9547E14-5E3E-9083-1702-502D9DCB58AE}"/>
              </a:ext>
            </a:extLst>
          </p:cNvPr>
          <p:cNvSpPr/>
          <p:nvPr/>
        </p:nvSpPr>
        <p:spPr>
          <a:xfrm>
            <a:off x="7888547" y="2595824"/>
            <a:ext cx="2797302" cy="189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User Interface: </a:t>
            </a:r>
            <a:r>
              <a:rPr lang="en-US">
                <a:solidFill>
                  <a:schemeClr val="tx2"/>
                </a:solidFill>
              </a:rPr>
              <a:t>Data transfer and display; control signal 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DB622A-3310-0764-7E82-2A501E64930F}"/>
              </a:ext>
            </a:extLst>
          </p:cNvPr>
          <p:cNvSpPr txBox="1"/>
          <p:nvPr/>
        </p:nvSpPr>
        <p:spPr>
          <a:xfrm>
            <a:off x="3375948" y="2464443"/>
            <a:ext cx="96455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Control signal </a:t>
            </a:r>
            <a:endParaRPr lang="en-US"/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DF40DD82-AF91-88B9-A926-45388C1DA0D5}"/>
              </a:ext>
            </a:extLst>
          </p:cNvPr>
          <p:cNvSpPr/>
          <p:nvPr/>
        </p:nvSpPr>
        <p:spPr>
          <a:xfrm>
            <a:off x="3428999" y="3154101"/>
            <a:ext cx="858455" cy="231493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-Right 11">
            <a:extLst>
              <a:ext uri="{FF2B5EF4-FFF2-40B4-BE49-F238E27FC236}">
                <a16:creationId xmlns:a16="http://schemas.microsoft.com/office/drawing/2014/main" id="{15A8431C-DBEB-8D94-C4EA-E95BB51785DC}"/>
              </a:ext>
            </a:extLst>
          </p:cNvPr>
          <p:cNvSpPr/>
          <p:nvPr/>
        </p:nvSpPr>
        <p:spPr>
          <a:xfrm>
            <a:off x="3428998" y="4716683"/>
            <a:ext cx="858455" cy="231493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F23B07-D032-93EE-7123-DD6F6B14D408}"/>
              </a:ext>
            </a:extLst>
          </p:cNvPr>
          <p:cNvSpPr txBox="1"/>
          <p:nvPr/>
        </p:nvSpPr>
        <p:spPr>
          <a:xfrm>
            <a:off x="3414531" y="4181355"/>
            <a:ext cx="8825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Control Signal</a:t>
            </a:r>
            <a:endParaRPr lang="en-US"/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61E6EE89-BEB1-1924-9473-488D617A0507}"/>
              </a:ext>
            </a:extLst>
          </p:cNvPr>
          <p:cNvSpPr/>
          <p:nvPr/>
        </p:nvSpPr>
        <p:spPr>
          <a:xfrm>
            <a:off x="7075025" y="3617088"/>
            <a:ext cx="839164" cy="260430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59AD6B-3A78-A11F-24C6-122EECC7255A}"/>
              </a:ext>
            </a:extLst>
          </p:cNvPr>
          <p:cNvSpPr txBox="1"/>
          <p:nvPr/>
        </p:nvSpPr>
        <p:spPr>
          <a:xfrm>
            <a:off x="7084671" y="2970835"/>
            <a:ext cx="89703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ea typeface="Calibri"/>
                <a:cs typeface="Calibri"/>
              </a:rPr>
              <a:t>Control signal</a:t>
            </a:r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A84BD64-D583-6526-745F-091195DEC208}"/>
              </a:ext>
            </a:extLst>
          </p:cNvPr>
          <p:cNvSpPr/>
          <p:nvPr/>
        </p:nvSpPr>
        <p:spPr>
          <a:xfrm>
            <a:off x="3438645" y="5358112"/>
            <a:ext cx="848809" cy="250785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8715B3-3452-D76A-6E12-44E1DF5D91A9}"/>
              </a:ext>
            </a:extLst>
          </p:cNvPr>
          <p:cNvSpPr txBox="1"/>
          <p:nvPr/>
        </p:nvSpPr>
        <p:spPr>
          <a:xfrm>
            <a:off x="3371126" y="5006050"/>
            <a:ext cx="97420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ea typeface="Calibri"/>
                <a:cs typeface="Calibri"/>
              </a:rPr>
              <a:t>Data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1ACB11C8-8C54-7D2B-892C-FB24BB21B386}"/>
              </a:ext>
            </a:extLst>
          </p:cNvPr>
          <p:cNvSpPr/>
          <p:nvPr/>
        </p:nvSpPr>
        <p:spPr>
          <a:xfrm>
            <a:off x="7060556" y="4080076"/>
            <a:ext cx="868101" cy="308658"/>
          </a:xfrm>
          <a:prstGeom prst="right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270791B-D412-18F7-7B4B-4F7DF1476D22}"/>
              </a:ext>
            </a:extLst>
          </p:cNvPr>
          <p:cNvSpPr txBox="1"/>
          <p:nvPr/>
        </p:nvSpPr>
        <p:spPr>
          <a:xfrm>
            <a:off x="7161835" y="4412847"/>
            <a:ext cx="8681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ea typeface="Calibri"/>
                <a:cs typeface="Calibri"/>
              </a:rPr>
              <a:t>Data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B6642965-0662-4B1F-435E-1CED9FA1EC41}"/>
              </a:ext>
            </a:extLst>
          </p:cNvPr>
          <p:cNvSpPr/>
          <p:nvPr/>
        </p:nvSpPr>
        <p:spPr>
          <a:xfrm>
            <a:off x="1591519" y="3674962"/>
            <a:ext cx="308658" cy="655898"/>
          </a:xfrm>
          <a:prstGeom prst="downArrow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9C4985-1FE9-CC1B-86EA-93D9CCCE69F9}"/>
              </a:ext>
            </a:extLst>
          </p:cNvPr>
          <p:cNvSpPr txBox="1"/>
          <p:nvPr/>
        </p:nvSpPr>
        <p:spPr>
          <a:xfrm>
            <a:off x="2184721" y="3732835"/>
            <a:ext cx="82469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ea typeface="Calibri"/>
                <a:cs typeface="Calibri"/>
              </a:rPr>
              <a:t>Data</a:t>
            </a:r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466860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68" y="-1798"/>
            <a:ext cx="7346770" cy="112439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3352569" y="1045612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TRA 045 chip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42B11-1B73-CF76-8D14-0F94EE852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55" y="2064968"/>
            <a:ext cx="5219968" cy="3968954"/>
          </a:xfrm>
          <a:prstGeom prst="rect">
            <a:avLst/>
          </a:prstGeom>
        </p:spPr>
      </p:pic>
      <p:pic>
        <p:nvPicPr>
          <p:cNvPr id="3" name="Picture 2" descr="A diagram of a circuit board&#10;&#10;Description automatically generated">
            <a:extLst>
              <a:ext uri="{FF2B5EF4-FFF2-40B4-BE49-F238E27FC236}">
                <a16:creationId xmlns:a16="http://schemas.microsoft.com/office/drawing/2014/main" id="{6B13D025-0D18-D51A-AFE1-8377E5F63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8949" y="2166085"/>
            <a:ext cx="3588936" cy="35222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1E7545-F91A-72C8-1F16-6668E0EE82D9}"/>
              </a:ext>
            </a:extLst>
          </p:cNvPr>
          <p:cNvSpPr txBox="1"/>
          <p:nvPr/>
        </p:nvSpPr>
        <p:spPr>
          <a:xfrm>
            <a:off x="1846384" y="6142055"/>
            <a:ext cx="2725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Internal diagram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503BEE-CB5C-FE9C-2D7C-1CD1D8BFFA8C}"/>
              </a:ext>
            </a:extLst>
          </p:cNvPr>
          <p:cNvSpPr txBox="1"/>
          <p:nvPr/>
        </p:nvSpPr>
        <p:spPr>
          <a:xfrm>
            <a:off x="7465087" y="5949461"/>
            <a:ext cx="2725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Antenna on chip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5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68" y="-1798"/>
            <a:ext cx="7346770" cy="112439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3400194" y="981179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Detailed design (components/modules design) for RF Board – </a:t>
            </a:r>
            <a:r>
              <a:rPr lang="en-US" sz="1800" i="1">
                <a:solidFill>
                  <a:schemeClr val="tx2"/>
                </a:solidFill>
              </a:rPr>
              <a:t>The </a:t>
            </a:r>
            <a:r>
              <a:rPr lang="en-US" i="1">
                <a:solidFill>
                  <a:schemeClr val="tx2"/>
                </a:solidFill>
              </a:rPr>
              <a:t>Phase Lock Loop circuitry </a:t>
            </a:r>
            <a:endParaRPr lang="en-US" sz="1800" i="1">
              <a:solidFill>
                <a:schemeClr val="tx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D036E5-AD11-9D46-669B-E7941BE0B1AA}"/>
              </a:ext>
            </a:extLst>
          </p:cNvPr>
          <p:cNvSpPr txBox="1"/>
          <p:nvPr/>
        </p:nvSpPr>
        <p:spPr>
          <a:xfrm>
            <a:off x="5093899" y="1854658"/>
            <a:ext cx="649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Phase Lock Loop circuitry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6FA715A-8DE2-B697-ED59-6AD5A9821B97}"/>
              </a:ext>
            </a:extLst>
          </p:cNvPr>
          <p:cNvSpPr/>
          <p:nvPr/>
        </p:nvSpPr>
        <p:spPr>
          <a:xfrm>
            <a:off x="7620000" y="2320288"/>
            <a:ext cx="1032934" cy="94521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VCO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B3577F-B742-6004-6C99-3943A6F1360C}"/>
              </a:ext>
            </a:extLst>
          </p:cNvPr>
          <p:cNvSpPr/>
          <p:nvPr/>
        </p:nvSpPr>
        <p:spPr>
          <a:xfrm>
            <a:off x="6070447" y="2373706"/>
            <a:ext cx="1032934" cy="9452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Low Pass filter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A72F55C6-293C-99B0-C0D4-EE93FCEBE850}"/>
              </a:ext>
            </a:extLst>
          </p:cNvPr>
          <p:cNvSpPr/>
          <p:nvPr/>
        </p:nvSpPr>
        <p:spPr>
          <a:xfrm rot="10800000">
            <a:off x="8652934" y="2658534"/>
            <a:ext cx="1371600" cy="2228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54047CDA-FFDB-A472-8449-474B390C1921}"/>
              </a:ext>
            </a:extLst>
          </p:cNvPr>
          <p:cNvSpPr/>
          <p:nvPr/>
        </p:nvSpPr>
        <p:spPr>
          <a:xfrm>
            <a:off x="7103381" y="2725268"/>
            <a:ext cx="516617" cy="166865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9003BBA-A4CF-C7C1-0BFD-DA4A9C8A15D4}"/>
              </a:ext>
            </a:extLst>
          </p:cNvPr>
          <p:cNvSpPr/>
          <p:nvPr/>
        </p:nvSpPr>
        <p:spPr>
          <a:xfrm>
            <a:off x="6448699" y="4284132"/>
            <a:ext cx="3513207" cy="10896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9C60CE4-E862-17FE-F349-879BEF0C1DDA}"/>
              </a:ext>
            </a:extLst>
          </p:cNvPr>
          <p:cNvSpPr/>
          <p:nvPr/>
        </p:nvSpPr>
        <p:spPr>
          <a:xfrm>
            <a:off x="5295089" y="3811524"/>
            <a:ext cx="1153457" cy="9452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N Divider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35E0708-0103-1D91-B41D-DA0E151F53F8}"/>
              </a:ext>
            </a:extLst>
          </p:cNvPr>
          <p:cNvSpPr/>
          <p:nvPr/>
        </p:nvSpPr>
        <p:spPr>
          <a:xfrm>
            <a:off x="3833943" y="4284132"/>
            <a:ext cx="1460993" cy="10896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Left 24">
            <a:extLst>
              <a:ext uri="{FF2B5EF4-FFF2-40B4-BE49-F238E27FC236}">
                <a16:creationId xmlns:a16="http://schemas.microsoft.com/office/drawing/2014/main" id="{59711B9C-5EFF-CB6A-A470-C3E4A4A0EDF5}"/>
              </a:ext>
            </a:extLst>
          </p:cNvPr>
          <p:cNvSpPr/>
          <p:nvPr/>
        </p:nvSpPr>
        <p:spPr>
          <a:xfrm rot="16200000">
            <a:off x="9232994" y="3454333"/>
            <a:ext cx="1667828" cy="209698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C17C373-A804-B6A7-A188-50105DFD1CB2}"/>
              </a:ext>
            </a:extLst>
          </p:cNvPr>
          <p:cNvSpPr/>
          <p:nvPr/>
        </p:nvSpPr>
        <p:spPr>
          <a:xfrm>
            <a:off x="3386514" y="2320288"/>
            <a:ext cx="1032934" cy="945216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8" name="Arrow: Left 27">
            <a:extLst>
              <a:ext uri="{FF2B5EF4-FFF2-40B4-BE49-F238E27FC236}">
                <a16:creationId xmlns:a16="http://schemas.microsoft.com/office/drawing/2014/main" id="{526A03F4-253E-BA93-CF28-6117310E590F}"/>
              </a:ext>
            </a:extLst>
          </p:cNvPr>
          <p:cNvSpPr/>
          <p:nvPr/>
        </p:nvSpPr>
        <p:spPr>
          <a:xfrm rot="5400000">
            <a:off x="3295976" y="3703108"/>
            <a:ext cx="1127591" cy="25238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C4D98194-E888-A3DC-85C0-2E74A559A893}"/>
              </a:ext>
            </a:extLst>
          </p:cNvPr>
          <p:cNvSpPr/>
          <p:nvPr/>
        </p:nvSpPr>
        <p:spPr>
          <a:xfrm>
            <a:off x="4400418" y="2709463"/>
            <a:ext cx="1670027" cy="182670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EDF4D0F8-7B70-068A-22C6-0DA29A95D92E}"/>
              </a:ext>
            </a:extLst>
          </p:cNvPr>
          <p:cNvSpPr/>
          <p:nvPr/>
        </p:nvSpPr>
        <p:spPr>
          <a:xfrm>
            <a:off x="1730167" y="2717365"/>
            <a:ext cx="1670027" cy="182670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Left 30">
            <a:extLst>
              <a:ext uri="{FF2B5EF4-FFF2-40B4-BE49-F238E27FC236}">
                <a16:creationId xmlns:a16="http://schemas.microsoft.com/office/drawing/2014/main" id="{97DD398A-852C-2995-A0F5-BB7EC364A7F9}"/>
              </a:ext>
            </a:extLst>
          </p:cNvPr>
          <p:cNvSpPr/>
          <p:nvPr/>
        </p:nvSpPr>
        <p:spPr>
          <a:xfrm rot="10800000">
            <a:off x="10072828" y="2677201"/>
            <a:ext cx="1371600" cy="222834"/>
          </a:xfrm>
          <a:prstGeom prst="lef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3968FC9-10DF-71F1-8A6C-2A748D18732D}"/>
              </a:ext>
            </a:extLst>
          </p:cNvPr>
          <p:cNvSpPr txBox="1"/>
          <p:nvPr/>
        </p:nvSpPr>
        <p:spPr>
          <a:xfrm>
            <a:off x="1647825" y="2039324"/>
            <a:ext cx="159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Reference frequency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003A8A9-310C-9822-0523-C2EACF9F1CFA}"/>
              </a:ext>
            </a:extLst>
          </p:cNvPr>
          <p:cNvSpPr txBox="1"/>
          <p:nvPr/>
        </p:nvSpPr>
        <p:spPr>
          <a:xfrm>
            <a:off x="10171757" y="2299317"/>
            <a:ext cx="1599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RF frequency</a:t>
            </a:r>
          </a:p>
        </p:txBody>
      </p:sp>
    </p:spTree>
    <p:extLst>
      <p:ext uri="{BB962C8B-B14F-4D97-AF65-F5344CB8AC3E}">
        <p14:creationId xmlns:p14="http://schemas.microsoft.com/office/powerpoint/2010/main" val="206339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3" grpId="0" animBg="1"/>
      <p:bldP spid="8" grpId="0" animBg="1"/>
      <p:bldP spid="11" grpId="0" animBg="1"/>
      <p:bldP spid="13" grpId="0" animBg="1"/>
      <p:bldP spid="21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68" y="-1798"/>
            <a:ext cx="7346770" cy="112439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3341846" y="1080843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Detailed design (components/modules design) for </a:t>
            </a:r>
            <a:r>
              <a:rPr lang="en-US" b="1">
                <a:solidFill>
                  <a:schemeClr val="tx2"/>
                </a:solidFill>
              </a:rPr>
              <a:t>ADC</a:t>
            </a:r>
            <a:r>
              <a:rPr lang="en-US" sz="1800" b="1">
                <a:solidFill>
                  <a:schemeClr val="tx2"/>
                </a:solidFill>
              </a:rPr>
              <a:t> Board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C2DCDB8-4338-C517-3350-6EF6710D5EAD}"/>
              </a:ext>
            </a:extLst>
          </p:cNvPr>
          <p:cNvSpPr/>
          <p:nvPr/>
        </p:nvSpPr>
        <p:spPr>
          <a:xfrm>
            <a:off x="1808339" y="2083508"/>
            <a:ext cx="8749362" cy="4279208"/>
          </a:xfrm>
          <a:prstGeom prst="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6E1BAE-9D22-BC82-6F95-998CA7A5ED4F}"/>
              </a:ext>
            </a:extLst>
          </p:cNvPr>
          <p:cNvSpPr txBox="1"/>
          <p:nvPr/>
        </p:nvSpPr>
        <p:spPr>
          <a:xfrm>
            <a:off x="915264" y="2584413"/>
            <a:ext cx="60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IFIp</a:t>
            </a:r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FF826DE-A9D0-3B12-E155-51FF9520ADAD}"/>
              </a:ext>
            </a:extLst>
          </p:cNvPr>
          <p:cNvSpPr txBox="1"/>
          <p:nvPr/>
        </p:nvSpPr>
        <p:spPr>
          <a:xfrm>
            <a:off x="915264" y="3401564"/>
            <a:ext cx="603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IFIn</a:t>
            </a:r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173B1CD-0A4E-2C10-CE23-68DA646C7B5F}"/>
              </a:ext>
            </a:extLst>
          </p:cNvPr>
          <p:cNvSpPr txBox="1"/>
          <p:nvPr/>
        </p:nvSpPr>
        <p:spPr>
          <a:xfrm>
            <a:off x="918560" y="4595705"/>
            <a:ext cx="6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IFQp</a:t>
            </a:r>
            <a:endParaRPr lang="en-US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F31157D-CB69-C9B8-B0BD-1AF1E5EDB56E}"/>
              </a:ext>
            </a:extLst>
          </p:cNvPr>
          <p:cNvSpPr txBox="1"/>
          <p:nvPr/>
        </p:nvSpPr>
        <p:spPr>
          <a:xfrm>
            <a:off x="918560" y="5300495"/>
            <a:ext cx="67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/>
              <a:t>IFQn</a:t>
            </a:r>
            <a:endParaRPr lang="en-US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E5B37124-E6A1-69FA-C18B-410612F4C900}"/>
              </a:ext>
            </a:extLst>
          </p:cNvPr>
          <p:cNvSpPr/>
          <p:nvPr/>
        </p:nvSpPr>
        <p:spPr>
          <a:xfrm rot="5400000">
            <a:off x="2242318" y="2641073"/>
            <a:ext cx="1449238" cy="113006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54451282-4179-B4D7-B5B2-AC61F2B2CDD8}"/>
              </a:ext>
            </a:extLst>
          </p:cNvPr>
          <p:cNvSpPr/>
          <p:nvPr/>
        </p:nvSpPr>
        <p:spPr>
          <a:xfrm rot="5400000">
            <a:off x="2237806" y="4581689"/>
            <a:ext cx="1449238" cy="1130060"/>
          </a:xfrm>
          <a:prstGeom prst="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FF631DD-99DA-E7CB-6EAE-C9039F911847}"/>
              </a:ext>
            </a:extLst>
          </p:cNvPr>
          <p:cNvGrpSpPr/>
          <p:nvPr/>
        </p:nvGrpSpPr>
        <p:grpSpPr>
          <a:xfrm>
            <a:off x="4784920" y="2544792"/>
            <a:ext cx="1618891" cy="1268083"/>
            <a:chOff x="4784920" y="2544792"/>
            <a:chExt cx="1618891" cy="12680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859E97-CD64-2E33-0E64-17DDA10DEAED}"/>
                </a:ext>
              </a:extLst>
            </p:cNvPr>
            <p:cNvSpPr/>
            <p:nvPr/>
          </p:nvSpPr>
          <p:spPr>
            <a:xfrm>
              <a:off x="4784920" y="2544792"/>
              <a:ext cx="1618891" cy="12680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08FD76F-8BFF-7CDD-D76F-67ABD889474F}"/>
                </a:ext>
              </a:extLst>
            </p:cNvPr>
            <p:cNvCxnSpPr>
              <a:cxnSpLocks/>
            </p:cNvCxnSpPr>
            <p:nvPr/>
          </p:nvCxnSpPr>
          <p:spPr>
            <a:xfrm>
              <a:off x="5063706" y="2769079"/>
              <a:ext cx="6642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82F8967-5E17-1E0D-229D-4B6854E7C6DB}"/>
                </a:ext>
              </a:extLst>
            </p:cNvPr>
            <p:cNvCxnSpPr>
              <a:cxnSpLocks/>
            </p:cNvCxnSpPr>
            <p:nvPr/>
          </p:nvCxnSpPr>
          <p:spPr>
            <a:xfrm>
              <a:off x="5716640" y="2757488"/>
              <a:ext cx="440501" cy="77071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15E182E-C5E4-AFC0-B0FA-2EFC8B88EC45}"/>
              </a:ext>
            </a:extLst>
          </p:cNvPr>
          <p:cNvGrpSpPr/>
          <p:nvPr/>
        </p:nvGrpSpPr>
        <p:grpSpPr>
          <a:xfrm>
            <a:off x="4784920" y="4371418"/>
            <a:ext cx="1618891" cy="1268083"/>
            <a:chOff x="4784920" y="2544792"/>
            <a:chExt cx="1618891" cy="126808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A6ECC47-28F3-6358-255E-A60B3CF24F10}"/>
                </a:ext>
              </a:extLst>
            </p:cNvPr>
            <p:cNvSpPr/>
            <p:nvPr/>
          </p:nvSpPr>
          <p:spPr>
            <a:xfrm>
              <a:off x="4784920" y="2544792"/>
              <a:ext cx="1618891" cy="12680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087A71A-AE3F-1462-B148-6EE84E663596}"/>
                </a:ext>
              </a:extLst>
            </p:cNvPr>
            <p:cNvCxnSpPr>
              <a:cxnSpLocks/>
            </p:cNvCxnSpPr>
            <p:nvPr/>
          </p:nvCxnSpPr>
          <p:spPr>
            <a:xfrm>
              <a:off x="5063706" y="2769079"/>
              <a:ext cx="66423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EFB0F76-5F87-093C-151B-3F389EFCED68}"/>
                </a:ext>
              </a:extLst>
            </p:cNvPr>
            <p:cNvCxnSpPr>
              <a:cxnSpLocks/>
            </p:cNvCxnSpPr>
            <p:nvPr/>
          </p:nvCxnSpPr>
          <p:spPr>
            <a:xfrm>
              <a:off x="5716640" y="2757488"/>
              <a:ext cx="440501" cy="77071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DD19E7C0-B8BD-ED19-2C85-B64949204CD9}"/>
              </a:ext>
            </a:extLst>
          </p:cNvPr>
          <p:cNvSpPr/>
          <p:nvPr/>
        </p:nvSpPr>
        <p:spPr>
          <a:xfrm flipH="1">
            <a:off x="7656764" y="2582540"/>
            <a:ext cx="1802921" cy="119258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70C0"/>
                </a:solidFill>
              </a:rPr>
              <a:t>ADC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5F3C3A3F-4CC1-2D96-68BC-7B1F8080B03B}"/>
              </a:ext>
            </a:extLst>
          </p:cNvPr>
          <p:cNvSpPr/>
          <p:nvPr/>
        </p:nvSpPr>
        <p:spPr>
          <a:xfrm flipH="1">
            <a:off x="7656764" y="4486743"/>
            <a:ext cx="1802921" cy="119258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70C0"/>
                </a:solidFill>
              </a:rPr>
              <a:t>ADC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1BBE081-FDE9-88A0-508F-87462AE81E6F}"/>
              </a:ext>
            </a:extLst>
          </p:cNvPr>
          <p:cNvCxnSpPr>
            <a:stCxn id="64" idx="3"/>
          </p:cNvCxnSpPr>
          <p:nvPr/>
        </p:nvCxnSpPr>
        <p:spPr>
          <a:xfrm>
            <a:off x="1518563" y="2769079"/>
            <a:ext cx="8788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F044B52-72AC-CEE5-9EF9-AFD677BDB32F}"/>
              </a:ext>
            </a:extLst>
          </p:cNvPr>
          <p:cNvCxnSpPr/>
          <p:nvPr/>
        </p:nvCxnSpPr>
        <p:spPr>
          <a:xfrm>
            <a:off x="1518563" y="3542580"/>
            <a:ext cx="8788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67319D4-930F-0121-8C1F-1461DDAEC8B4}"/>
              </a:ext>
            </a:extLst>
          </p:cNvPr>
          <p:cNvCxnSpPr/>
          <p:nvPr/>
        </p:nvCxnSpPr>
        <p:spPr>
          <a:xfrm>
            <a:off x="1593877" y="4780371"/>
            <a:ext cx="8788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1069479-8F84-5815-2D73-F0F42DBCA8C2}"/>
              </a:ext>
            </a:extLst>
          </p:cNvPr>
          <p:cNvCxnSpPr/>
          <p:nvPr/>
        </p:nvCxnSpPr>
        <p:spPr>
          <a:xfrm>
            <a:off x="1566046" y="5482285"/>
            <a:ext cx="8788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6DC7D87-E0A2-DC3D-630C-0F7D983DC66D}"/>
              </a:ext>
            </a:extLst>
          </p:cNvPr>
          <p:cNvCxnSpPr>
            <a:cxnSpLocks/>
          </p:cNvCxnSpPr>
          <p:nvPr/>
        </p:nvCxnSpPr>
        <p:spPr>
          <a:xfrm flipV="1">
            <a:off x="2862795" y="2757488"/>
            <a:ext cx="1922125" cy="1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5274708-5CBD-3DC5-581A-5AF658CE8D72}"/>
              </a:ext>
            </a:extLst>
          </p:cNvPr>
          <p:cNvCxnSpPr>
            <a:cxnSpLocks/>
          </p:cNvCxnSpPr>
          <p:nvPr/>
        </p:nvCxnSpPr>
        <p:spPr>
          <a:xfrm>
            <a:off x="2862795" y="3663350"/>
            <a:ext cx="1922125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E8D3DC1-7C21-4805-9859-98BF2E329B38}"/>
              </a:ext>
            </a:extLst>
          </p:cNvPr>
          <p:cNvCxnSpPr>
            <a:cxnSpLocks/>
            <a:stCxn id="5" idx="1"/>
          </p:cNvCxnSpPr>
          <p:nvPr/>
        </p:nvCxnSpPr>
        <p:spPr>
          <a:xfrm>
            <a:off x="2962425" y="4784410"/>
            <a:ext cx="183232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3EA2349-8EA6-D267-E0D5-E99FBA1EADBD}"/>
              </a:ext>
            </a:extLst>
          </p:cNvPr>
          <p:cNvCxnSpPr>
            <a:cxnSpLocks/>
          </p:cNvCxnSpPr>
          <p:nvPr/>
        </p:nvCxnSpPr>
        <p:spPr>
          <a:xfrm>
            <a:off x="3025341" y="5482285"/>
            <a:ext cx="17595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4644464A-0B81-B4D8-3A6F-917B7D770C4F}"/>
              </a:ext>
            </a:extLst>
          </p:cNvPr>
          <p:cNvCxnSpPr>
            <a:cxnSpLocks/>
          </p:cNvCxnSpPr>
          <p:nvPr/>
        </p:nvCxnSpPr>
        <p:spPr>
          <a:xfrm>
            <a:off x="6378367" y="2757488"/>
            <a:ext cx="172218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91F50F3-AD5D-0F63-E7B2-3C408FD86856}"/>
              </a:ext>
            </a:extLst>
          </p:cNvPr>
          <p:cNvCxnSpPr>
            <a:cxnSpLocks/>
          </p:cNvCxnSpPr>
          <p:nvPr/>
        </p:nvCxnSpPr>
        <p:spPr>
          <a:xfrm>
            <a:off x="6388099" y="3648203"/>
            <a:ext cx="1821416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2110489-0014-3F5E-08E6-611749F2C758}"/>
              </a:ext>
            </a:extLst>
          </p:cNvPr>
          <p:cNvCxnSpPr>
            <a:cxnSpLocks/>
          </p:cNvCxnSpPr>
          <p:nvPr/>
        </p:nvCxnSpPr>
        <p:spPr>
          <a:xfrm>
            <a:off x="6364639" y="4614912"/>
            <a:ext cx="176469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F98C5E6E-3251-5D3B-A161-48BC4D58DCB8}"/>
              </a:ext>
            </a:extLst>
          </p:cNvPr>
          <p:cNvCxnSpPr>
            <a:cxnSpLocks/>
          </p:cNvCxnSpPr>
          <p:nvPr/>
        </p:nvCxnSpPr>
        <p:spPr>
          <a:xfrm>
            <a:off x="6403811" y="5466291"/>
            <a:ext cx="1696745" cy="1599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5EC675E-E955-31D2-AF1E-76F484005461}"/>
              </a:ext>
            </a:extLst>
          </p:cNvPr>
          <p:cNvCxnSpPr>
            <a:cxnSpLocks/>
          </p:cNvCxnSpPr>
          <p:nvPr/>
        </p:nvCxnSpPr>
        <p:spPr>
          <a:xfrm flipV="1">
            <a:off x="9459685" y="3152304"/>
            <a:ext cx="1922125" cy="1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83C2B6B-E5CC-3A93-C7F6-878E9D20360C}"/>
              </a:ext>
            </a:extLst>
          </p:cNvPr>
          <p:cNvCxnSpPr>
            <a:cxnSpLocks/>
          </p:cNvCxnSpPr>
          <p:nvPr/>
        </p:nvCxnSpPr>
        <p:spPr>
          <a:xfrm flipV="1">
            <a:off x="9459683" y="5004626"/>
            <a:ext cx="1922125" cy="1159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DD3E9B2-657B-5D8B-89A3-AA37CF09322B}"/>
              </a:ext>
            </a:extLst>
          </p:cNvPr>
          <p:cNvSpPr txBox="1"/>
          <p:nvPr/>
        </p:nvSpPr>
        <p:spPr>
          <a:xfrm>
            <a:off x="11380593" y="2954597"/>
            <a:ext cx="6032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IFI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6C6684D-02DB-F04F-E21A-F0BFB719AFCF}"/>
              </a:ext>
            </a:extLst>
          </p:cNvPr>
          <p:cNvSpPr txBox="1"/>
          <p:nvPr/>
        </p:nvSpPr>
        <p:spPr>
          <a:xfrm>
            <a:off x="11307525" y="3333337"/>
            <a:ext cx="60329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4F54B68-7F19-4E79-763D-69AC03A0F130}"/>
              </a:ext>
            </a:extLst>
          </p:cNvPr>
          <p:cNvSpPr txBox="1"/>
          <p:nvPr/>
        </p:nvSpPr>
        <p:spPr>
          <a:xfrm>
            <a:off x="11310821" y="4788437"/>
            <a:ext cx="67531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IFQ</a:t>
            </a:r>
          </a:p>
        </p:txBody>
      </p:sp>
    </p:spTree>
    <p:extLst>
      <p:ext uri="{BB962C8B-B14F-4D97-AF65-F5344CB8AC3E}">
        <p14:creationId xmlns:p14="http://schemas.microsoft.com/office/powerpoint/2010/main" val="377607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3" grpId="0" animBg="1"/>
      <p:bldP spid="64" grpId="0"/>
      <p:bldP spid="65" grpId="0"/>
      <p:bldP spid="66" grpId="0"/>
      <p:bldP spid="67" grpId="0"/>
      <p:bldP spid="3" grpId="0" animBg="1"/>
      <p:bldP spid="5" grpId="0" animBg="1"/>
      <p:bldP spid="40" grpId="0" animBg="1"/>
      <p:bldP spid="41" grpId="0" animBg="1"/>
      <p:bldP spid="90" grpId="0"/>
      <p:bldP spid="91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68" y="-1798"/>
            <a:ext cx="7346770" cy="112439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3400532" y="1175592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Detailed design (components/modules design) for </a:t>
            </a:r>
            <a:r>
              <a:rPr lang="en-US" sz="1800" b="1">
                <a:solidFill>
                  <a:schemeClr val="tx2"/>
                </a:solidFill>
              </a:rPr>
              <a:t>Signal </a:t>
            </a:r>
            <a:r>
              <a:rPr lang="en-US" b="1">
                <a:solidFill>
                  <a:schemeClr val="tx2"/>
                </a:solidFill>
              </a:rPr>
              <a:t>P</a:t>
            </a:r>
            <a:r>
              <a:rPr lang="en-US" sz="1800" b="1">
                <a:solidFill>
                  <a:schemeClr val="tx2"/>
                </a:solidFill>
              </a:rPr>
              <a:t>ath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1470376-5CE6-1F71-7563-40FDC46471E2}"/>
              </a:ext>
            </a:extLst>
          </p:cNvPr>
          <p:cNvSpPr/>
          <p:nvPr/>
        </p:nvSpPr>
        <p:spPr>
          <a:xfrm>
            <a:off x="671236" y="2162769"/>
            <a:ext cx="2487186" cy="18712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RF Board</a:t>
            </a:r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5D49A56-51C5-A552-92CB-C4935D726757}"/>
              </a:ext>
            </a:extLst>
          </p:cNvPr>
          <p:cNvSpPr/>
          <p:nvPr/>
        </p:nvSpPr>
        <p:spPr>
          <a:xfrm>
            <a:off x="671236" y="4199027"/>
            <a:ext cx="2522628" cy="189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ADC Board</a:t>
            </a:r>
            <a:endParaRPr lang="en-US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1641B94-21A1-5A0A-C854-DD7DD7ECA246}"/>
              </a:ext>
            </a:extLst>
          </p:cNvPr>
          <p:cNvSpPr/>
          <p:nvPr/>
        </p:nvSpPr>
        <p:spPr>
          <a:xfrm>
            <a:off x="4677752" y="2164445"/>
            <a:ext cx="4670999" cy="406916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b="1" err="1">
                <a:solidFill>
                  <a:schemeClr val="tx2"/>
                </a:solidFill>
              </a:rPr>
              <a:t>Alchitry</a:t>
            </a:r>
            <a:r>
              <a:rPr lang="en-US" b="1">
                <a:solidFill>
                  <a:schemeClr val="tx2"/>
                </a:solidFill>
              </a:rPr>
              <a:t>  Au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85E0A8F-509A-038E-C411-A7B8E5B6F872}"/>
              </a:ext>
            </a:extLst>
          </p:cNvPr>
          <p:cNvSpPr/>
          <p:nvPr/>
        </p:nvSpPr>
        <p:spPr>
          <a:xfrm>
            <a:off x="9467067" y="2113592"/>
            <a:ext cx="2490902" cy="19680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US" b="1">
                <a:solidFill>
                  <a:schemeClr val="tx2"/>
                </a:solidFill>
                <a:cs typeface="Calibri"/>
              </a:rPr>
              <a:t>Host PC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BB77B4F-608B-26C0-55F2-045DD129E6C0}"/>
              </a:ext>
            </a:extLst>
          </p:cNvPr>
          <p:cNvSpPr/>
          <p:nvPr/>
        </p:nvSpPr>
        <p:spPr>
          <a:xfrm>
            <a:off x="3637327" y="2317449"/>
            <a:ext cx="709457" cy="362014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SPI</a:t>
            </a:r>
          </a:p>
        </p:txBody>
      </p:sp>
      <p:sp>
        <p:nvSpPr>
          <p:cNvPr id="23" name="Arrow: Left-Right 22">
            <a:extLst>
              <a:ext uri="{FF2B5EF4-FFF2-40B4-BE49-F238E27FC236}">
                <a16:creationId xmlns:a16="http://schemas.microsoft.com/office/drawing/2014/main" id="{04344864-7CB9-3007-505F-B6F2A9BCE2F2}"/>
              </a:ext>
            </a:extLst>
          </p:cNvPr>
          <p:cNvSpPr/>
          <p:nvPr/>
        </p:nvSpPr>
        <p:spPr>
          <a:xfrm>
            <a:off x="3211584" y="3351953"/>
            <a:ext cx="1609654" cy="34647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Left-Right 25">
            <a:extLst>
              <a:ext uri="{FF2B5EF4-FFF2-40B4-BE49-F238E27FC236}">
                <a16:creationId xmlns:a16="http://schemas.microsoft.com/office/drawing/2014/main" id="{9176368A-60E0-1FA2-F99A-CF2DDACC7CD5}"/>
              </a:ext>
            </a:extLst>
          </p:cNvPr>
          <p:cNvSpPr/>
          <p:nvPr/>
        </p:nvSpPr>
        <p:spPr>
          <a:xfrm>
            <a:off x="3317910" y="4525304"/>
            <a:ext cx="1503328" cy="36419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FCBC27A-4032-C393-9A4C-803476745790}"/>
              </a:ext>
            </a:extLst>
          </p:cNvPr>
          <p:cNvSpPr/>
          <p:nvPr/>
        </p:nvSpPr>
        <p:spPr>
          <a:xfrm>
            <a:off x="3314754" y="5235488"/>
            <a:ext cx="1507823" cy="355336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5417F21-193A-4047-6A1D-E0FB3E5C1651}"/>
              </a:ext>
            </a:extLst>
          </p:cNvPr>
          <p:cNvSpPr txBox="1"/>
          <p:nvPr/>
        </p:nvSpPr>
        <p:spPr>
          <a:xfrm>
            <a:off x="3318906" y="4864717"/>
            <a:ext cx="177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IFI and IFQ data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265055-E3B0-F2AE-D6D9-E89A43C671D8}"/>
              </a:ext>
            </a:extLst>
          </p:cNvPr>
          <p:cNvSpPr txBox="1"/>
          <p:nvPr/>
        </p:nvSpPr>
        <p:spPr>
          <a:xfrm>
            <a:off x="3207495" y="4154104"/>
            <a:ext cx="177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Control signal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FF0C61A-286B-B8E4-4A6D-97AC9839920C}"/>
              </a:ext>
            </a:extLst>
          </p:cNvPr>
          <p:cNvSpPr txBox="1"/>
          <p:nvPr/>
        </p:nvSpPr>
        <p:spPr>
          <a:xfrm>
            <a:off x="3244080" y="2909029"/>
            <a:ext cx="177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Control signal 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5737C61-994B-4AB2-66D9-C4EADE65DA01}"/>
              </a:ext>
            </a:extLst>
          </p:cNvPr>
          <p:cNvSpPr/>
          <p:nvPr/>
        </p:nvSpPr>
        <p:spPr>
          <a:xfrm>
            <a:off x="7942969" y="3571725"/>
            <a:ext cx="1209760" cy="22024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FTDI Chip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7FA2D7E6-6190-C129-447E-787C0CC1EAC4}"/>
              </a:ext>
            </a:extLst>
          </p:cNvPr>
          <p:cNvSpPr/>
          <p:nvPr/>
        </p:nvSpPr>
        <p:spPr>
          <a:xfrm>
            <a:off x="6581850" y="4573875"/>
            <a:ext cx="948585" cy="572399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JTAG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8AE3623-7B23-98FA-9EE4-8855F0B2F3B2}"/>
              </a:ext>
            </a:extLst>
          </p:cNvPr>
          <p:cNvSpPr/>
          <p:nvPr/>
        </p:nvSpPr>
        <p:spPr>
          <a:xfrm>
            <a:off x="6643908" y="2938665"/>
            <a:ext cx="948585" cy="572399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>UART</a:t>
            </a:r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605FBE4-6A1B-0526-0C7B-56AA0A97CF61}"/>
              </a:ext>
            </a:extLst>
          </p:cNvPr>
          <p:cNvSpPr/>
          <p:nvPr/>
        </p:nvSpPr>
        <p:spPr>
          <a:xfrm>
            <a:off x="4903956" y="2615020"/>
            <a:ext cx="1490069" cy="320015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ARTIX 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CE6521-05D0-1E09-7B93-6D85FFA1A57F}"/>
              </a:ext>
            </a:extLst>
          </p:cNvPr>
          <p:cNvSpPr txBox="1"/>
          <p:nvPr/>
        </p:nvSpPr>
        <p:spPr>
          <a:xfrm>
            <a:off x="6402328" y="3507866"/>
            <a:ext cx="154511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IFI and IFQ data / Control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C1E2F5-72C4-7EFB-610F-AA47CE7771A0}"/>
              </a:ext>
            </a:extLst>
          </p:cNvPr>
          <p:cNvSpPr/>
          <p:nvPr/>
        </p:nvSpPr>
        <p:spPr>
          <a:xfrm>
            <a:off x="10269611" y="4845437"/>
            <a:ext cx="948585" cy="572399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>USB 2.0</a:t>
            </a:r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1877BDF4-C3CB-5B76-90D6-DF7733CB51C3}"/>
              </a:ext>
            </a:extLst>
          </p:cNvPr>
          <p:cNvSpPr/>
          <p:nvPr/>
        </p:nvSpPr>
        <p:spPr>
          <a:xfrm>
            <a:off x="6447426" y="4080283"/>
            <a:ext cx="1459027" cy="34647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B24E99B8-E930-F1FD-F83B-A3361167F10A}"/>
              </a:ext>
            </a:extLst>
          </p:cNvPr>
          <p:cNvSpPr/>
          <p:nvPr/>
        </p:nvSpPr>
        <p:spPr>
          <a:xfrm>
            <a:off x="9973914" y="2678814"/>
            <a:ext cx="1490069" cy="107364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GUI</a:t>
            </a:r>
          </a:p>
        </p:txBody>
      </p:sp>
      <p:sp>
        <p:nvSpPr>
          <p:cNvPr id="25" name="Arrow: Left-Right 24">
            <a:extLst>
              <a:ext uri="{FF2B5EF4-FFF2-40B4-BE49-F238E27FC236}">
                <a16:creationId xmlns:a16="http://schemas.microsoft.com/office/drawing/2014/main" id="{2B41DE42-0A8E-CB3B-F01D-6F1BF26FE347}"/>
              </a:ext>
            </a:extLst>
          </p:cNvPr>
          <p:cNvSpPr/>
          <p:nvPr/>
        </p:nvSpPr>
        <p:spPr>
          <a:xfrm>
            <a:off x="9203030" y="4961239"/>
            <a:ext cx="945120" cy="36419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row: Left-Right 35">
            <a:extLst>
              <a:ext uri="{FF2B5EF4-FFF2-40B4-BE49-F238E27FC236}">
                <a16:creationId xmlns:a16="http://schemas.microsoft.com/office/drawing/2014/main" id="{875CC38F-9485-91F4-A3CA-63E1106DAFAE}"/>
              </a:ext>
            </a:extLst>
          </p:cNvPr>
          <p:cNvSpPr/>
          <p:nvPr/>
        </p:nvSpPr>
        <p:spPr>
          <a:xfrm rot="5400000">
            <a:off x="10489570" y="4280754"/>
            <a:ext cx="502097" cy="34647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Left-Right 37">
            <a:extLst>
              <a:ext uri="{FF2B5EF4-FFF2-40B4-BE49-F238E27FC236}">
                <a16:creationId xmlns:a16="http://schemas.microsoft.com/office/drawing/2014/main" id="{BF9AF722-CEE8-474C-6A2F-B6A0B53D1C7F}"/>
              </a:ext>
            </a:extLst>
          </p:cNvPr>
          <p:cNvSpPr/>
          <p:nvPr/>
        </p:nvSpPr>
        <p:spPr>
          <a:xfrm>
            <a:off x="6419073" y="5225281"/>
            <a:ext cx="1503328" cy="364196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3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9768" y="-1798"/>
            <a:ext cx="7346770" cy="112439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3400194" y="981179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tx2"/>
                </a:solidFill>
                <a:ea typeface="Calibri"/>
                <a:cs typeface="Calibri"/>
              </a:rPr>
              <a:t>User Interface Prototype</a:t>
            </a:r>
            <a:endParaRPr lang="en-US" sz="1800">
              <a:solidFill>
                <a:schemeClr val="tx2"/>
              </a:solidFill>
              <a:ea typeface="Calibri"/>
              <a:cs typeface="Calibri"/>
            </a:endParaRPr>
          </a:p>
        </p:txBody>
      </p:sp>
      <p:pic>
        <p:nvPicPr>
          <p:cNvPr id="5" name="Picture 4" descr="A screenshot of a graph&#10;&#10;Description automatically generated">
            <a:extLst>
              <a:ext uri="{FF2B5EF4-FFF2-40B4-BE49-F238E27FC236}">
                <a16:creationId xmlns:a16="http://schemas.microsoft.com/office/drawing/2014/main" id="{7A42BEB0-73CF-9550-4015-BE76EF37E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19" y="2204153"/>
            <a:ext cx="6796089" cy="397795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F2831DE-2A9B-226E-3101-AE3E0CB4EB43}"/>
              </a:ext>
            </a:extLst>
          </p:cNvPr>
          <p:cNvSpPr/>
          <p:nvPr/>
        </p:nvSpPr>
        <p:spPr>
          <a:xfrm>
            <a:off x="190415" y="3241760"/>
            <a:ext cx="2522628" cy="1897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FPGA</a:t>
            </a:r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78C68948-0226-47B2-65DC-82DBBC9A55C4}"/>
              </a:ext>
            </a:extLst>
          </p:cNvPr>
          <p:cNvSpPr/>
          <p:nvPr/>
        </p:nvSpPr>
        <p:spPr>
          <a:xfrm>
            <a:off x="2836583" y="4722067"/>
            <a:ext cx="2165430" cy="25964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Left-Right 8">
            <a:extLst>
              <a:ext uri="{FF2B5EF4-FFF2-40B4-BE49-F238E27FC236}">
                <a16:creationId xmlns:a16="http://schemas.microsoft.com/office/drawing/2014/main" id="{444AC3AB-0060-ED88-FA0A-1BC002C42ECB}"/>
              </a:ext>
            </a:extLst>
          </p:cNvPr>
          <p:cNvSpPr/>
          <p:nvPr/>
        </p:nvSpPr>
        <p:spPr>
          <a:xfrm>
            <a:off x="2795644" y="3766594"/>
            <a:ext cx="2245453" cy="289367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A81F87-E13C-44F7-79CC-EB2090001B8A}"/>
              </a:ext>
            </a:extLst>
          </p:cNvPr>
          <p:cNvSpPr txBox="1"/>
          <p:nvPr/>
        </p:nvSpPr>
        <p:spPr>
          <a:xfrm>
            <a:off x="3176421" y="3388735"/>
            <a:ext cx="175067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Control signal</a:t>
            </a:r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17691F-33C0-3151-2806-EE6C254AF447}"/>
              </a:ext>
            </a:extLst>
          </p:cNvPr>
          <p:cNvSpPr txBox="1"/>
          <p:nvPr/>
        </p:nvSpPr>
        <p:spPr>
          <a:xfrm>
            <a:off x="2835853" y="4307531"/>
            <a:ext cx="25647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Raw Data (IFI and IFQ)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935544-6ABF-4320-F63E-02F617AA6027}"/>
              </a:ext>
            </a:extLst>
          </p:cNvPr>
          <p:cNvSpPr/>
          <p:nvPr/>
        </p:nvSpPr>
        <p:spPr>
          <a:xfrm>
            <a:off x="5227675" y="2560674"/>
            <a:ext cx="824021" cy="24897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4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50" y="1349320"/>
            <a:ext cx="4977976" cy="1454051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</a:rPr>
              <a:t>System Design</a:t>
            </a:r>
          </a:p>
        </p:txBody>
      </p:sp>
      <p:pic>
        <p:nvPicPr>
          <p:cNvPr id="7" name="Graphic 6" descr="Processor">
            <a:extLst>
              <a:ext uri="{FF2B5EF4-FFF2-40B4-BE49-F238E27FC236}">
                <a16:creationId xmlns:a16="http://schemas.microsoft.com/office/drawing/2014/main" id="{B5632505-802C-D7FA-6C7F-2454A3318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7727" y="2289683"/>
            <a:ext cx="3620021" cy="36200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2490" y="1579245"/>
            <a:ext cx="5898669" cy="4752544"/>
          </a:xfrm>
        </p:spPr>
        <p:txBody>
          <a:bodyPr anchor="ctr">
            <a:noAutofit/>
          </a:bodyPr>
          <a:lstStyle/>
          <a:p>
            <a:r>
              <a:rPr lang="en-US" sz="1800" b="1">
                <a:solidFill>
                  <a:schemeClr val="tx2"/>
                </a:solidFill>
              </a:rPr>
              <a:t>GUI software</a:t>
            </a:r>
            <a:r>
              <a:rPr lang="en-US" sz="1800">
                <a:solidFill>
                  <a:schemeClr val="tx2"/>
                </a:solidFill>
              </a:rPr>
              <a:t>: </a:t>
            </a:r>
          </a:p>
          <a:p>
            <a:r>
              <a:rPr lang="en-US" sz="1800">
                <a:solidFill>
                  <a:schemeClr val="tx2"/>
                </a:solidFill>
              </a:rPr>
              <a:t>Front-end: Django Framework.</a:t>
            </a:r>
          </a:p>
          <a:p>
            <a:r>
              <a:rPr lang="en-US" sz="1800">
                <a:solidFill>
                  <a:schemeClr val="tx2"/>
                </a:solidFill>
              </a:rPr>
              <a:t>Webpage Hosting: Raspberry Pi using an Apache webserver.</a:t>
            </a:r>
          </a:p>
          <a:p>
            <a:r>
              <a:rPr lang="en-US" sz="1800" b="1">
                <a:solidFill>
                  <a:schemeClr val="tx2"/>
                </a:solidFill>
              </a:rPr>
              <a:t>Embedded Programming</a:t>
            </a:r>
            <a:r>
              <a:rPr lang="en-US" sz="1800">
                <a:solidFill>
                  <a:schemeClr val="tx2"/>
                </a:solidFill>
              </a:rPr>
              <a:t>: Xilinx platform, </a:t>
            </a:r>
            <a:r>
              <a:rPr lang="en-US" sz="1800" err="1">
                <a:solidFill>
                  <a:schemeClr val="tx2"/>
                </a:solidFill>
              </a:rPr>
              <a:t>Vivado</a:t>
            </a:r>
            <a:r>
              <a:rPr lang="en-US" sz="1800">
                <a:solidFill>
                  <a:schemeClr val="tx2"/>
                </a:solidFill>
              </a:rPr>
              <a:t> (Hardware) and Vitis (Software).</a:t>
            </a:r>
          </a:p>
          <a:p>
            <a:r>
              <a:rPr lang="en-US" sz="1800">
                <a:solidFill>
                  <a:schemeClr val="tx2"/>
                </a:solidFill>
              </a:rPr>
              <a:t>Communication between PC and FPGA: FTDI.</a:t>
            </a:r>
          </a:p>
          <a:p>
            <a:r>
              <a:rPr lang="en-US" sz="1800" b="1">
                <a:solidFill>
                  <a:schemeClr val="tx2"/>
                </a:solidFill>
              </a:rPr>
              <a:t>RF and ADC board</a:t>
            </a:r>
            <a:r>
              <a:rPr lang="en-US" sz="1800">
                <a:solidFill>
                  <a:schemeClr val="tx2"/>
                </a:solidFill>
              </a:rPr>
              <a:t>: </a:t>
            </a:r>
            <a:r>
              <a:rPr lang="en-US" sz="1800" err="1">
                <a:solidFill>
                  <a:schemeClr val="tx2"/>
                </a:solidFill>
              </a:rPr>
              <a:t>KiCad</a:t>
            </a:r>
            <a:r>
              <a:rPr lang="en-US" sz="1800">
                <a:solidFill>
                  <a:schemeClr val="tx2"/>
                </a:solidFill>
              </a:rPr>
              <a:t>.</a:t>
            </a:r>
          </a:p>
          <a:p>
            <a:r>
              <a:rPr lang="en-US" sz="1800" b="1">
                <a:solidFill>
                  <a:schemeClr val="tx2"/>
                </a:solidFill>
              </a:rPr>
              <a:t>Lens Modeling</a:t>
            </a:r>
            <a:r>
              <a:rPr lang="en-US" sz="1800">
                <a:solidFill>
                  <a:schemeClr val="tx2"/>
                </a:solidFill>
              </a:rPr>
              <a:t>: CST software.</a:t>
            </a:r>
          </a:p>
          <a:p>
            <a:r>
              <a:rPr lang="en-US" sz="1800" b="1">
                <a:solidFill>
                  <a:schemeClr val="tx2"/>
                </a:solidFill>
              </a:rPr>
              <a:t>Testing</a:t>
            </a:r>
            <a:r>
              <a:rPr lang="en-US" sz="1800">
                <a:solidFill>
                  <a:schemeClr val="tx2"/>
                </a:solidFill>
              </a:rPr>
              <a:t>: Spectrum Analyzer.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A1BC07B-F98F-0A10-6E9D-027ACB225E4D}"/>
              </a:ext>
            </a:extLst>
          </p:cNvPr>
          <p:cNvSpPr/>
          <p:nvPr/>
        </p:nvSpPr>
        <p:spPr>
          <a:xfrm>
            <a:off x="5486095" y="630949"/>
            <a:ext cx="6475277" cy="8031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HW/SW platforms, technology, frameworks, standards</a:t>
            </a:r>
          </a:p>
        </p:txBody>
      </p:sp>
    </p:spTree>
    <p:extLst>
      <p:ext uri="{BB962C8B-B14F-4D97-AF65-F5344CB8AC3E}">
        <p14:creationId xmlns:p14="http://schemas.microsoft.com/office/powerpoint/2010/main" val="3001589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940</Words>
  <Application>Microsoft Office PowerPoint</Application>
  <PresentationFormat>Widescreen</PresentationFormat>
  <Paragraphs>251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120GHz Imaging Radar</vt:lpstr>
      <vt:lpstr>Project Vision</vt:lpstr>
      <vt:lpstr>Conceptual/Visual Sketch</vt:lpstr>
      <vt:lpstr>System Design</vt:lpstr>
      <vt:lpstr>System Design</vt:lpstr>
      <vt:lpstr>System Design</vt:lpstr>
      <vt:lpstr>System Design</vt:lpstr>
      <vt:lpstr>System Design</vt:lpstr>
      <vt:lpstr>System Design</vt:lpstr>
      <vt:lpstr>Project Plan</vt:lpstr>
      <vt:lpstr>Project Plan – Schedule/Milestones</vt:lpstr>
      <vt:lpstr>Project Plan – Schedule/Milestones</vt:lpstr>
      <vt:lpstr>Project Plan – Schedule/Milestones</vt:lpstr>
      <vt:lpstr>Project Plan – Schedule/Milestones</vt:lpstr>
      <vt:lpstr>Current Design</vt:lpstr>
      <vt:lpstr>Challenges and Solutions</vt:lpstr>
      <vt:lpstr>Summary</vt:lpstr>
    </vt:vector>
  </TitlesOfParts>
  <Company>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Akhilesh Tyagi</dc:creator>
  <cp:lastModifiedBy>Vy Pham</cp:lastModifiedBy>
  <cp:revision>34</cp:revision>
  <dcterms:created xsi:type="dcterms:W3CDTF">2019-11-16T15:00:05Z</dcterms:created>
  <dcterms:modified xsi:type="dcterms:W3CDTF">2024-03-09T16:06:36Z</dcterms:modified>
</cp:coreProperties>
</file>