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modernComment_102_2A98FA3B.xml" ContentType="application/vnd.ms-powerpoint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83" r:id="rId5"/>
    <p:sldId id="284" r:id="rId6"/>
    <p:sldId id="271" r:id="rId7"/>
    <p:sldId id="285" r:id="rId8"/>
    <p:sldId id="286" r:id="rId9"/>
    <p:sldId id="269" r:id="rId10"/>
    <p:sldId id="275" r:id="rId11"/>
    <p:sldId id="274" r:id="rId12"/>
    <p:sldId id="288" r:id="rId13"/>
    <p:sldId id="289" r:id="rId14"/>
    <p:sldId id="290" r:id="rId15"/>
    <p:sldId id="291" r:id="rId16"/>
    <p:sldId id="292" r:id="rId17"/>
    <p:sldId id="28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FFA9939-7C76-E326-F48F-BCDB8A3A1D23}" name="Aaron McCarville" initials="AM" userId="1H/yfHmU5wm1PbKJCkuDK+MWWaT74Mvq7CYJBq77wcg=" providerId="None"/>
  <p188:author id="{8C87ECCD-3330-A5E2-0F64-555E6AE5EB34}" name="Vy Pham" initials="VP" userId="5f947ef8c7c8d0be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BBB1ED-13CC-4AFD-8A09-708B6E311D6B}" v="22" dt="2024-03-09T15:10:52.467"/>
    <p1510:client id="{E5998030-DC4D-45EA-AA7F-1555A394A0CA}" v="115" dt="2024-03-09T16:06:32.00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8/10/relationships/authors" Target="authors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yen Vy Pham" clId="Web-{66BC4B1C-5CD2-4F5E-A43A-3CA9686ADC27}"/>
    <pc:docChg chg="modSld">
      <pc:chgData name="Huyen Vy Pham" userId="" providerId="" clId="Web-{66BC4B1C-5CD2-4F5E-A43A-3CA9686ADC27}" dt="2023-11-30T20:26:08.878" v="55"/>
      <pc:docMkLst>
        <pc:docMk/>
      </pc:docMkLst>
      <pc:sldChg chg="addSp modSp addAnim delAnim delCm">
        <pc:chgData name="Huyen Vy Pham" userId="" providerId="" clId="Web-{66BC4B1C-5CD2-4F5E-A43A-3CA9686ADC27}" dt="2023-11-30T20:26:08.878" v="55"/>
        <pc:sldMkLst>
          <pc:docMk/>
          <pc:sldMk cId="961566073" sldId="257"/>
        </pc:sldMkLst>
        <pc:spChg chg="mod">
          <ac:chgData name="Huyen Vy Pham" userId="" providerId="" clId="Web-{66BC4B1C-5CD2-4F5E-A43A-3CA9686ADC27}" dt="2023-11-30T20:23:56.654" v="9" actId="1076"/>
          <ac:spMkLst>
            <pc:docMk/>
            <pc:sldMk cId="961566073" sldId="257"/>
            <ac:spMk id="2" creationId="{00000000-0000-0000-0000-000000000000}"/>
          </ac:spMkLst>
        </pc:spChg>
        <pc:spChg chg="mod">
          <ac:chgData name="Huyen Vy Pham" userId="" providerId="" clId="Web-{66BC4B1C-5CD2-4F5E-A43A-3CA9686ADC27}" dt="2023-11-30T20:23:51.123" v="8" actId="20577"/>
          <ac:spMkLst>
            <pc:docMk/>
            <pc:sldMk cId="961566073" sldId="257"/>
            <ac:spMk id="3" creationId="{00000000-0000-0000-0000-000000000000}"/>
          </ac:spMkLst>
        </pc:spChg>
        <pc:picChg chg="add mod">
          <ac:chgData name="Huyen Vy Pham" userId="" providerId="" clId="Web-{66BC4B1C-5CD2-4F5E-A43A-3CA9686ADC27}" dt="2023-11-30T20:24:00.264" v="11" actId="1076"/>
          <ac:picMkLst>
            <pc:docMk/>
            <pc:sldMk cId="961566073" sldId="257"/>
            <ac:picMk id="4" creationId="{51A19C2F-9567-1094-5F08-2A85958CF9C4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Huyen Vy Pham" userId="" providerId="" clId="Web-{66BC4B1C-5CD2-4F5E-A43A-3CA9686ADC27}" dt="2023-11-30T20:25:52.237" v="52"/>
              <pc2:cmMkLst xmlns:pc2="http://schemas.microsoft.com/office/powerpoint/2019/9/main/command">
                <pc:docMk/>
                <pc:sldMk cId="961566073" sldId="257"/>
                <pc2:cmMk id="{01605765-94D7-4742-87EE-4915F8FD9027}"/>
              </pc2:cmMkLst>
            </pc226:cmChg>
          </p:ext>
        </pc:extLst>
      </pc:sldChg>
      <pc:sldChg chg="addSp modSp addAnim delAnim">
        <pc:chgData name="Huyen Vy Pham" userId="" providerId="" clId="Web-{66BC4B1C-5CD2-4F5E-A43A-3CA9686ADC27}" dt="2023-11-30T20:25:38.877" v="51"/>
        <pc:sldMkLst>
          <pc:docMk/>
          <pc:sldMk cId="1141950772" sldId="283"/>
        </pc:sldMkLst>
        <pc:spChg chg="add mod">
          <ac:chgData name="Huyen Vy Pham" userId="" providerId="" clId="Web-{66BC4B1C-5CD2-4F5E-A43A-3CA9686ADC27}" dt="2023-11-30T20:25:07.438" v="38" actId="20577"/>
          <ac:spMkLst>
            <pc:docMk/>
            <pc:sldMk cId="1141950772" sldId="283"/>
            <ac:spMk id="5" creationId="{F81E7545-F91A-72C8-1F16-6668E0EE82D9}"/>
          </ac:spMkLst>
        </pc:spChg>
        <pc:spChg chg="add mod">
          <ac:chgData name="Huyen Vy Pham" userId="" providerId="" clId="Web-{66BC4B1C-5CD2-4F5E-A43A-3CA9686ADC27}" dt="2023-11-30T20:25:20.626" v="47" actId="20577"/>
          <ac:spMkLst>
            <pc:docMk/>
            <pc:sldMk cId="1141950772" sldId="283"/>
            <ac:spMk id="6" creationId="{4A503BEE-CB5C-FE9C-2D7C-1CD1D8BFFA8C}"/>
          </ac:spMkLst>
        </pc:spChg>
        <pc:picChg chg="add mod">
          <ac:chgData name="Huyen Vy Pham" userId="" providerId="" clId="Web-{66BC4B1C-5CD2-4F5E-A43A-3CA9686ADC27}" dt="2023-11-30T20:24:29.671" v="16" actId="1076"/>
          <ac:picMkLst>
            <pc:docMk/>
            <pc:sldMk cId="1141950772" sldId="283"/>
            <ac:picMk id="3" creationId="{6B13D025-0D18-D51A-AFE1-8377E5F63A72}"/>
          </ac:picMkLst>
        </pc:picChg>
        <pc:picChg chg="mod">
          <ac:chgData name="Huyen Vy Pham" userId="" providerId="" clId="Web-{66BC4B1C-5CD2-4F5E-A43A-3CA9686ADC27}" dt="2023-11-30T20:24:24.359" v="12" actId="1076"/>
          <ac:picMkLst>
            <pc:docMk/>
            <pc:sldMk cId="1141950772" sldId="283"/>
            <ac:picMk id="9" creationId="{8B142B11-1B73-CF76-8D14-0F94EE852BE3}"/>
          </ac:picMkLst>
        </pc:picChg>
      </pc:sldChg>
    </pc:docChg>
  </pc:docChgLst>
  <pc:docChgLst>
    <pc:chgData name="Huyen Vy Pham" clId="Web-{D8E91899-81CF-4D98-9F85-97013BF2AE6E}"/>
    <pc:docChg chg="modSld sldOrd">
      <pc:chgData name="Huyen Vy Pham" userId="" providerId="" clId="Web-{D8E91899-81CF-4D98-9F85-97013BF2AE6E}" dt="2023-12-06T18:44:00.740" v="276"/>
      <pc:docMkLst>
        <pc:docMk/>
      </pc:docMkLst>
      <pc:sldChg chg="modSp delAnim">
        <pc:chgData name="Huyen Vy Pham" userId="" providerId="" clId="Web-{D8E91899-81CF-4D98-9F85-97013BF2AE6E}" dt="2023-12-06T18:38:49.185" v="212" actId="20577"/>
        <pc:sldMkLst>
          <pc:docMk/>
          <pc:sldMk cId="3690574318" sldId="256"/>
        </pc:sldMkLst>
        <pc:spChg chg="mod">
          <ac:chgData name="Huyen Vy Pham" userId="" providerId="" clId="Web-{D8E91899-81CF-4D98-9F85-97013BF2AE6E}" dt="2023-12-06T18:38:49.185" v="212" actId="20577"/>
          <ac:spMkLst>
            <pc:docMk/>
            <pc:sldMk cId="3690574318" sldId="256"/>
            <ac:spMk id="3" creationId="{00000000-0000-0000-0000-000000000000}"/>
          </ac:spMkLst>
        </pc:spChg>
      </pc:sldChg>
      <pc:sldChg chg="delAnim">
        <pc:chgData name="Huyen Vy Pham" userId="" providerId="" clId="Web-{D8E91899-81CF-4D98-9F85-97013BF2AE6E}" dt="2023-12-06T17:36:35.454" v="6"/>
        <pc:sldMkLst>
          <pc:docMk/>
          <pc:sldMk cId="961566073" sldId="257"/>
        </pc:sldMkLst>
      </pc:sldChg>
      <pc:sldChg chg="addSp delSp modSp delAnim modCm">
        <pc:chgData name="Huyen Vy Pham" userId="" providerId="" clId="Web-{D8E91899-81CF-4D98-9F85-97013BF2AE6E}" dt="2023-12-06T18:42:01.706" v="218" actId="20577"/>
        <pc:sldMkLst>
          <pc:docMk/>
          <pc:sldMk cId="714668603" sldId="258"/>
        </pc:sldMkLst>
        <pc:spChg chg="add del mod">
          <ac:chgData name="Huyen Vy Pham" userId="" providerId="" clId="Web-{D8E91899-81CF-4D98-9F85-97013BF2AE6E}" dt="2023-12-06T18:35:57.696" v="156"/>
          <ac:spMkLst>
            <pc:docMk/>
            <pc:sldMk cId="714668603" sldId="258"/>
            <ac:spMk id="3" creationId="{228F1A8F-D15F-3CDA-AEA1-565EED6643C6}"/>
          </ac:spMkLst>
        </pc:spChg>
        <pc:spChg chg="add del mod">
          <ac:chgData name="Huyen Vy Pham" userId="" providerId="" clId="Web-{D8E91899-81CF-4D98-9F85-97013BF2AE6E}" dt="2023-12-06T18:34:55.194" v="119"/>
          <ac:spMkLst>
            <pc:docMk/>
            <pc:sldMk cId="714668603" sldId="258"/>
            <ac:spMk id="4" creationId="{F9137464-1164-DD7A-1A6B-B28ABA1D91CF}"/>
          </ac:spMkLst>
        </pc:spChg>
        <pc:spChg chg="add del mod">
          <ac:chgData name="Huyen Vy Pham" userId="" providerId="" clId="Web-{D8E91899-81CF-4D98-9F85-97013BF2AE6E}" dt="2023-12-06T18:35:06.022" v="121"/>
          <ac:spMkLst>
            <pc:docMk/>
            <pc:sldMk cId="714668603" sldId="258"/>
            <ac:spMk id="5" creationId="{BCEE3564-9380-0EDB-3429-EA1F3668A311}"/>
          </ac:spMkLst>
        </pc:spChg>
        <pc:spChg chg="mod">
          <ac:chgData name="Huyen Vy Pham" userId="" providerId="" clId="Web-{D8E91899-81CF-4D98-9F85-97013BF2AE6E}" dt="2023-12-06T17:38:43.192" v="20" actId="1076"/>
          <ac:spMkLst>
            <pc:docMk/>
            <pc:sldMk cId="714668603" sldId="258"/>
            <ac:spMk id="7" creationId="{FA04A0E6-754B-854C-CA23-791F7780F594}"/>
          </ac:spMkLst>
        </pc:spChg>
        <pc:spChg chg="add mod">
          <ac:chgData name="Huyen Vy Pham" userId="" providerId="" clId="Web-{D8E91899-81CF-4D98-9F85-97013BF2AE6E}" dt="2023-12-06T18:34:50.647" v="118" actId="1076"/>
          <ac:spMkLst>
            <pc:docMk/>
            <pc:sldMk cId="714668603" sldId="258"/>
            <ac:spMk id="8" creationId="{50DB622A-3310-0764-7E82-2A501E64930F}"/>
          </ac:spMkLst>
        </pc:spChg>
        <pc:spChg chg="mod">
          <ac:chgData name="Huyen Vy Pham" userId="" providerId="" clId="Web-{D8E91899-81CF-4D98-9F85-97013BF2AE6E}" dt="2023-12-06T18:42:01.706" v="218" actId="20577"/>
          <ac:spMkLst>
            <pc:docMk/>
            <pc:sldMk cId="714668603" sldId="258"/>
            <ac:spMk id="9" creationId="{67A83079-D00E-0BE1-8AD1-649404CBA755}"/>
          </ac:spMkLst>
        </pc:spChg>
        <pc:spChg chg="add">
          <ac:chgData name="Huyen Vy Pham" userId="" providerId="" clId="Web-{D8E91899-81CF-4D98-9F85-97013BF2AE6E}" dt="2023-12-06T18:35:03.944" v="120"/>
          <ac:spMkLst>
            <pc:docMk/>
            <pc:sldMk cId="714668603" sldId="258"/>
            <ac:spMk id="10" creationId="{DF40DD82-AF91-88B9-A926-45388C1DA0D5}"/>
          </ac:spMkLst>
        </pc:spChg>
        <pc:spChg chg="mod">
          <ac:chgData name="Huyen Vy Pham" userId="" providerId="" clId="Web-{D8E91899-81CF-4D98-9F85-97013BF2AE6E}" dt="2023-12-06T18:34:18.381" v="90" actId="1076"/>
          <ac:spMkLst>
            <pc:docMk/>
            <pc:sldMk cId="714668603" sldId="258"/>
            <ac:spMk id="11" creationId="{D9547E14-5E3E-9083-1702-502D9DCB58AE}"/>
          </ac:spMkLst>
        </pc:spChg>
        <pc:spChg chg="add mod">
          <ac:chgData name="Huyen Vy Pham" userId="" providerId="" clId="Web-{D8E91899-81CF-4D98-9F85-97013BF2AE6E}" dt="2023-12-06T18:35:26.257" v="127" actId="1076"/>
          <ac:spMkLst>
            <pc:docMk/>
            <pc:sldMk cId="714668603" sldId="258"/>
            <ac:spMk id="12" creationId="{15A8431C-DBEB-8D94-C4EA-E95BB51785DC}"/>
          </ac:spMkLst>
        </pc:spChg>
        <pc:spChg chg="add del">
          <ac:chgData name="Huyen Vy Pham" userId="" providerId="" clId="Web-{D8E91899-81CF-4D98-9F85-97013BF2AE6E}" dt="2023-12-06T18:35:20.289" v="125"/>
          <ac:spMkLst>
            <pc:docMk/>
            <pc:sldMk cId="714668603" sldId="258"/>
            <ac:spMk id="13" creationId="{69D5240F-DD9F-21C6-E4A0-6FE3B9C0523F}"/>
          </ac:spMkLst>
        </pc:spChg>
        <pc:spChg chg="add del">
          <ac:chgData name="Huyen Vy Pham" userId="" providerId="" clId="Web-{D8E91899-81CF-4D98-9F85-97013BF2AE6E}" dt="2023-12-06T18:35:31.289" v="129"/>
          <ac:spMkLst>
            <pc:docMk/>
            <pc:sldMk cId="714668603" sldId="258"/>
            <ac:spMk id="14" creationId="{4F22BB66-8971-B7B5-DA8C-ACF4B7331120}"/>
          </ac:spMkLst>
        </pc:spChg>
        <pc:spChg chg="add mod">
          <ac:chgData name="Huyen Vy Pham" userId="" providerId="" clId="Web-{D8E91899-81CF-4D98-9F85-97013BF2AE6E}" dt="2023-12-06T18:35:56.071" v="155" actId="1076"/>
          <ac:spMkLst>
            <pc:docMk/>
            <pc:sldMk cId="714668603" sldId="258"/>
            <ac:spMk id="15" creationId="{50F23B07-D032-93EE-7123-DD6F6B14D408}"/>
          </ac:spMkLst>
        </pc:spChg>
        <pc:spChg chg="add">
          <ac:chgData name="Huyen Vy Pham" userId="" providerId="" clId="Web-{D8E91899-81CF-4D98-9F85-97013BF2AE6E}" dt="2023-12-06T18:36:08.618" v="157"/>
          <ac:spMkLst>
            <pc:docMk/>
            <pc:sldMk cId="714668603" sldId="258"/>
            <ac:spMk id="16" creationId="{61E6EE89-BEB1-1924-9473-488D617A0507}"/>
          </ac:spMkLst>
        </pc:spChg>
        <pc:spChg chg="add mod">
          <ac:chgData name="Huyen Vy Pham" userId="" providerId="" clId="Web-{D8E91899-81CF-4D98-9F85-97013BF2AE6E}" dt="2023-12-06T18:36:24.697" v="175" actId="1076"/>
          <ac:spMkLst>
            <pc:docMk/>
            <pc:sldMk cId="714668603" sldId="258"/>
            <ac:spMk id="17" creationId="{7B59AD6B-3A78-A11F-24C6-122EECC7255A}"/>
          </ac:spMkLst>
        </pc:spChg>
        <pc:spChg chg="add mod">
          <ac:chgData name="Huyen Vy Pham" userId="" providerId="" clId="Web-{D8E91899-81CF-4D98-9F85-97013BF2AE6E}" dt="2023-12-06T18:37:18.886" v="180" actId="1076"/>
          <ac:spMkLst>
            <pc:docMk/>
            <pc:sldMk cId="714668603" sldId="258"/>
            <ac:spMk id="18" creationId="{0A84BD64-D583-6526-745F-091195DEC208}"/>
          </ac:spMkLst>
        </pc:spChg>
        <pc:spChg chg="add mod">
          <ac:chgData name="Huyen Vy Pham" userId="" providerId="" clId="Web-{D8E91899-81CF-4D98-9F85-97013BF2AE6E}" dt="2023-12-06T18:37:30.026" v="191" actId="14100"/>
          <ac:spMkLst>
            <pc:docMk/>
            <pc:sldMk cId="714668603" sldId="258"/>
            <ac:spMk id="19" creationId="{528715B3-3452-D76A-6E12-44E1DF5D91A9}"/>
          </ac:spMkLst>
        </pc:spChg>
        <pc:spChg chg="add mod">
          <ac:chgData name="Huyen Vy Pham" userId="" providerId="" clId="Web-{D8E91899-81CF-4D98-9F85-97013BF2AE6E}" dt="2023-12-06T18:37:43.074" v="193"/>
          <ac:spMkLst>
            <pc:docMk/>
            <pc:sldMk cId="714668603" sldId="258"/>
            <ac:spMk id="20" creationId="{1ACB11C8-8C54-7D2B-892C-FB24BB21B386}"/>
          </ac:spMkLst>
        </pc:spChg>
        <pc:spChg chg="add mod">
          <ac:chgData name="Huyen Vy Pham" userId="" providerId="" clId="Web-{D8E91899-81CF-4D98-9F85-97013BF2AE6E}" dt="2023-12-06T18:37:51.121" v="201" actId="20577"/>
          <ac:spMkLst>
            <pc:docMk/>
            <pc:sldMk cId="714668603" sldId="258"/>
            <ac:spMk id="21" creationId="{E270791B-D412-18F7-7B4B-4F7DF1476D22}"/>
          </ac:spMkLst>
        </pc:spChg>
        <pc:spChg chg="add mod">
          <ac:chgData name="Huyen Vy Pham" userId="" providerId="" clId="Web-{D8E91899-81CF-4D98-9F85-97013BF2AE6E}" dt="2023-12-06T18:38:00.199" v="203"/>
          <ac:spMkLst>
            <pc:docMk/>
            <pc:sldMk cId="714668603" sldId="258"/>
            <ac:spMk id="22" creationId="{B6642965-0662-4B1F-435E-1CED9FA1EC41}"/>
          </ac:spMkLst>
        </pc:spChg>
        <pc:spChg chg="add mod">
          <ac:chgData name="Huyen Vy Pham" userId="" providerId="" clId="Web-{D8E91899-81CF-4D98-9F85-97013BF2AE6E}" dt="2023-12-06T18:38:07.277" v="210" actId="20577"/>
          <ac:spMkLst>
            <pc:docMk/>
            <pc:sldMk cId="714668603" sldId="258"/>
            <ac:spMk id="23" creationId="{A99C4985-1FE9-CC1B-86EA-93D9CCCE69F9}"/>
          </ac:spMkLst>
        </pc:spChg>
        <pc:cxnChg chg="add del">
          <ac:chgData name="Huyen Vy Pham" userId="" providerId="" clId="Web-{D8E91899-81CF-4D98-9F85-97013BF2AE6E}" dt="2023-12-06T17:37:56.894" v="11"/>
          <ac:cxnSpMkLst>
            <pc:docMk/>
            <pc:sldMk cId="714668603" sldId="258"/>
            <ac:cxnSpMk id="3" creationId="{978D50FF-C05D-0A32-CCC3-212620CE52FE}"/>
          </ac:cxnSpMkLst>
        </pc:cxn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Huyen Vy Pham" userId="" providerId="" clId="Web-{D8E91899-81CF-4D98-9F85-97013BF2AE6E}" dt="2023-12-06T17:36:53.705" v="9"/>
              <pc2:cmMkLst xmlns:pc2="http://schemas.microsoft.com/office/powerpoint/2019/9/main/command">
                <pc:docMk/>
                <pc:sldMk cId="714668603" sldId="258"/>
                <pc2:cmMk id="{851BDA04-10B9-4038-B27A-F8BED85FD302}"/>
              </pc2:cmMkLst>
            </pc226:cmChg>
          </p:ext>
        </pc:extLst>
      </pc:sldChg>
      <pc:sldChg chg="delAnim">
        <pc:chgData name="Huyen Vy Pham" userId="" providerId="" clId="Web-{D8E91899-81CF-4D98-9F85-97013BF2AE6E}" dt="2023-12-06T17:36:47.064" v="8"/>
        <pc:sldMkLst>
          <pc:docMk/>
          <pc:sldMk cId="2761622846" sldId="259"/>
        </pc:sldMkLst>
      </pc:sldChg>
      <pc:sldChg chg="ord">
        <pc:chgData name="Huyen Vy Pham" userId="" providerId="" clId="Web-{D8E91899-81CF-4D98-9F85-97013BF2AE6E}" dt="2023-12-06T18:44:00.740" v="276"/>
        <pc:sldMkLst>
          <pc:docMk/>
          <pc:sldMk cId="3858427635" sldId="261"/>
        </pc:sldMkLst>
      </pc:sldChg>
      <pc:sldChg chg="modSp">
        <pc:chgData name="Huyen Vy Pham" userId="" providerId="" clId="Web-{D8E91899-81CF-4D98-9F85-97013BF2AE6E}" dt="2023-12-06T18:43:18.442" v="275" actId="1076"/>
        <pc:sldMkLst>
          <pc:docMk/>
          <pc:sldMk cId="2304713230" sldId="268"/>
        </pc:sldMkLst>
        <pc:spChg chg="mod">
          <ac:chgData name="Huyen Vy Pham" userId="" providerId="" clId="Web-{D8E91899-81CF-4D98-9F85-97013BF2AE6E}" dt="2023-12-06T18:43:15.036" v="273" actId="20577"/>
          <ac:spMkLst>
            <pc:docMk/>
            <pc:sldMk cId="2304713230" sldId="268"/>
            <ac:spMk id="8" creationId="{02407322-F252-D5B4-9E33-955C81D0BC66}"/>
          </ac:spMkLst>
        </pc:spChg>
        <pc:spChg chg="mod">
          <ac:chgData name="Huyen Vy Pham" userId="" providerId="" clId="Web-{D8E91899-81CF-4D98-9F85-97013BF2AE6E}" dt="2023-12-06T18:43:18.427" v="274" actId="1076"/>
          <ac:spMkLst>
            <pc:docMk/>
            <pc:sldMk cId="2304713230" sldId="268"/>
            <ac:spMk id="9" creationId="{43AA026A-2BE5-3EBE-E984-5F72ED0E71AC}"/>
          </ac:spMkLst>
        </pc:spChg>
        <pc:spChg chg="mod">
          <ac:chgData name="Huyen Vy Pham" userId="" providerId="" clId="Web-{D8E91899-81CF-4D98-9F85-97013BF2AE6E}" dt="2023-12-06T18:43:18.442" v="275" actId="1076"/>
          <ac:spMkLst>
            <pc:docMk/>
            <pc:sldMk cId="2304713230" sldId="268"/>
            <ac:spMk id="10" creationId="{168E4E78-6E05-37BC-18F7-B8EE90026241}"/>
          </ac:spMkLst>
        </pc:spChg>
      </pc:sldChg>
      <pc:sldChg chg="delAnim">
        <pc:chgData name="Huyen Vy Pham" userId="" providerId="" clId="Web-{D8E91899-81CF-4D98-9F85-97013BF2AE6E}" dt="2023-12-06T17:35:58.141" v="1"/>
        <pc:sldMkLst>
          <pc:docMk/>
          <pc:sldMk cId="3001589496" sldId="269"/>
        </pc:sldMkLst>
      </pc:sldChg>
      <pc:sldChg chg="delAnim">
        <pc:chgData name="Huyen Vy Pham" userId="" providerId="" clId="Web-{D8E91899-81CF-4D98-9F85-97013BF2AE6E}" dt="2023-12-06T17:36:05.063" v="2"/>
        <pc:sldMkLst>
          <pc:docMk/>
          <pc:sldMk cId="4048341442" sldId="277"/>
        </pc:sldMkLst>
      </pc:sldChg>
      <pc:sldChg chg="delAnim">
        <pc:chgData name="Huyen Vy Pham" userId="" providerId="" clId="Web-{D8E91899-81CF-4D98-9F85-97013BF2AE6E}" dt="2023-12-06T17:36:10.985" v="3"/>
        <pc:sldMkLst>
          <pc:docMk/>
          <pc:sldMk cId="2901796389" sldId="279"/>
        </pc:sldMkLst>
      </pc:sldChg>
      <pc:sldChg chg="delAnim">
        <pc:chgData name="Huyen Vy Pham" userId="" providerId="" clId="Web-{D8E91899-81CF-4D98-9F85-97013BF2AE6E}" dt="2023-12-06T17:36:16.657" v="4"/>
        <pc:sldMkLst>
          <pc:docMk/>
          <pc:sldMk cId="3238837802" sldId="280"/>
        </pc:sldMkLst>
      </pc:sldChg>
      <pc:sldChg chg="delAnim">
        <pc:chgData name="Huyen Vy Pham" userId="" providerId="" clId="Web-{D8E91899-81CF-4D98-9F85-97013BF2AE6E}" dt="2023-12-06T17:35:51.812" v="0"/>
        <pc:sldMkLst>
          <pc:docMk/>
          <pc:sldMk cId="4024539724" sldId="285"/>
        </pc:sldMkLst>
      </pc:sldChg>
      <pc:sldChg chg="addSp delSp modSp">
        <pc:chgData name="Huyen Vy Pham" userId="" providerId="" clId="Web-{D8E91899-81CF-4D98-9F85-97013BF2AE6E}" dt="2023-12-06T17:41:54.058" v="87" actId="1076"/>
        <pc:sldMkLst>
          <pc:docMk/>
          <pc:sldMk cId="1848440416" sldId="286"/>
        </pc:sldMkLst>
        <pc:spChg chg="add mod">
          <ac:chgData name="Huyen Vy Pham" userId="" providerId="" clId="Web-{D8E91899-81CF-4D98-9F85-97013BF2AE6E}" dt="2023-12-06T17:40:06.742" v="34" actId="20577"/>
          <ac:spMkLst>
            <pc:docMk/>
            <pc:sldMk cId="1848440416" sldId="286"/>
            <ac:spMk id="6" creationId="{3F2831DE-2A9B-226E-3101-AE3E0CB4EB43}"/>
          </ac:spMkLst>
        </pc:spChg>
        <pc:spChg chg="add">
          <ac:chgData name="Huyen Vy Pham" userId="" providerId="" clId="Web-{D8E91899-81CF-4D98-9F85-97013BF2AE6E}" dt="2023-12-06T17:40:14.055" v="35"/>
          <ac:spMkLst>
            <pc:docMk/>
            <pc:sldMk cId="1848440416" sldId="286"/>
            <ac:spMk id="7" creationId="{78C68948-0226-47B2-65DC-82DBBC9A55C4}"/>
          </ac:spMkLst>
        </pc:spChg>
        <pc:spChg chg="add del mod">
          <ac:chgData name="Huyen Vy Pham" userId="" providerId="" clId="Web-{D8E91899-81CF-4D98-9F85-97013BF2AE6E}" dt="2023-12-06T17:40:33.165" v="39"/>
          <ac:spMkLst>
            <pc:docMk/>
            <pc:sldMk cId="1848440416" sldId="286"/>
            <ac:spMk id="8" creationId="{9E55E12A-F65B-9994-CD7C-721685B42D41}"/>
          </ac:spMkLst>
        </pc:spChg>
        <pc:spChg chg="add mod">
          <ac:chgData name="Huyen Vy Pham" userId="" providerId="" clId="Web-{D8E91899-81CF-4D98-9F85-97013BF2AE6E}" dt="2023-12-06T17:40:52.259" v="42" actId="1076"/>
          <ac:spMkLst>
            <pc:docMk/>
            <pc:sldMk cId="1848440416" sldId="286"/>
            <ac:spMk id="9" creationId="{444AC3AB-0060-ED88-FA0A-1BC002C42ECB}"/>
          </ac:spMkLst>
        </pc:spChg>
        <pc:spChg chg="add mod">
          <ac:chgData name="Huyen Vy Pham" userId="" providerId="" clId="Web-{D8E91899-81CF-4D98-9F85-97013BF2AE6E}" dt="2023-12-06T17:41:06.322" v="54" actId="1076"/>
          <ac:spMkLst>
            <pc:docMk/>
            <pc:sldMk cId="1848440416" sldId="286"/>
            <ac:spMk id="11" creationId="{63A81F87-E13C-44F7-79CC-EB2090001B8A}"/>
          </ac:spMkLst>
        </pc:spChg>
        <pc:spChg chg="add del">
          <ac:chgData name="Huyen Vy Pham" userId="" providerId="" clId="Web-{D8E91899-81CF-4D98-9F85-97013BF2AE6E}" dt="2023-12-06T17:41:15.338" v="56"/>
          <ac:spMkLst>
            <pc:docMk/>
            <pc:sldMk cId="1848440416" sldId="286"/>
            <ac:spMk id="18" creationId="{B3947D02-5435-E906-372A-FD503D1CBF3D}"/>
          </ac:spMkLst>
        </pc:spChg>
        <pc:spChg chg="add del">
          <ac:chgData name="Huyen Vy Pham" userId="" providerId="" clId="Web-{D8E91899-81CF-4D98-9F85-97013BF2AE6E}" dt="2023-12-06T17:41:20.619" v="58"/>
          <ac:spMkLst>
            <pc:docMk/>
            <pc:sldMk cId="1848440416" sldId="286"/>
            <ac:spMk id="20" creationId="{46C19472-957F-AC86-9704-FC3EC5D6510D}"/>
          </ac:spMkLst>
        </pc:spChg>
        <pc:spChg chg="add del">
          <ac:chgData name="Huyen Vy Pham" userId="" providerId="" clId="Web-{D8E91899-81CF-4D98-9F85-97013BF2AE6E}" dt="2023-12-06T17:41:27.463" v="60"/>
          <ac:spMkLst>
            <pc:docMk/>
            <pc:sldMk cId="1848440416" sldId="286"/>
            <ac:spMk id="22" creationId="{573958DC-EB7F-EF8C-D6E2-BFE6A5A7C647}"/>
          </ac:spMkLst>
        </pc:spChg>
        <pc:spChg chg="add mod">
          <ac:chgData name="Huyen Vy Pham" userId="" providerId="" clId="Web-{D8E91899-81CF-4D98-9F85-97013BF2AE6E}" dt="2023-12-06T17:41:54.058" v="87" actId="1076"/>
          <ac:spMkLst>
            <pc:docMk/>
            <pc:sldMk cId="1848440416" sldId="286"/>
            <ac:spMk id="23" creationId="{4817691F-33C0-3151-2806-EE6C254AF447}"/>
          </ac:spMkLst>
        </pc:spChg>
        <pc:picChg chg="mod">
          <ac:chgData name="Huyen Vy Pham" userId="" providerId="" clId="Web-{D8E91899-81CF-4D98-9F85-97013BF2AE6E}" dt="2023-12-06T17:39:37.507" v="29" actId="1076"/>
          <ac:picMkLst>
            <pc:docMk/>
            <pc:sldMk cId="1848440416" sldId="286"/>
            <ac:picMk id="5" creationId="{7A42BEB0-73CF-9550-4015-BE76EF37E2DC}"/>
          </ac:picMkLst>
        </pc:picChg>
      </pc:sldChg>
    </pc:docChg>
  </pc:docChgLst>
  <pc:docChgLst>
    <pc:chgData name="Gunnar Hageman" clId="Web-{D981E549-2C0A-4733-BF59-81EDEEB380B5}"/>
    <pc:docChg chg="modSld">
      <pc:chgData name="Gunnar Hageman" userId="" providerId="" clId="Web-{D981E549-2C0A-4733-BF59-81EDEEB380B5}" dt="2023-12-06T18:37:56.076" v="54" actId="20577"/>
      <pc:docMkLst>
        <pc:docMk/>
      </pc:docMkLst>
      <pc:sldChg chg="modSp">
        <pc:chgData name="Gunnar Hageman" userId="" providerId="" clId="Web-{D981E549-2C0A-4733-BF59-81EDEEB380B5}" dt="2023-12-06T18:37:56.076" v="54" actId="20577"/>
        <pc:sldMkLst>
          <pc:docMk/>
          <pc:sldMk cId="2761622846" sldId="259"/>
        </pc:sldMkLst>
        <pc:spChg chg="mod">
          <ac:chgData name="Gunnar Hageman" userId="" providerId="" clId="Web-{D981E549-2C0A-4733-BF59-81EDEEB380B5}" dt="2023-12-06T18:37:56.076" v="54" actId="20577"/>
          <ac:spMkLst>
            <pc:docMk/>
            <pc:sldMk cId="2761622846" sldId="259"/>
            <ac:spMk id="7" creationId="{9826111B-AE32-88E1-699D-BCBD288E96FC}"/>
          </ac:spMkLst>
        </pc:spChg>
      </pc:sldChg>
    </pc:docChg>
  </pc:docChgLst>
  <pc:docChgLst>
    <pc:chgData name="Noah Gaffney" clId="Web-{934216D5-26F5-4C4D-BF26-36464B5165CC}"/>
    <pc:docChg chg="addSld modSld sldOrd">
      <pc:chgData name="Noah Gaffney" userId="" providerId="" clId="Web-{934216D5-26F5-4C4D-BF26-36464B5165CC}" dt="2023-12-06T18:28:34.727" v="11" actId="20577"/>
      <pc:docMkLst>
        <pc:docMk/>
      </pc:docMkLst>
      <pc:sldChg chg="ord">
        <pc:chgData name="Noah Gaffney" userId="" providerId="" clId="Web-{934216D5-26F5-4C4D-BF26-36464B5165CC}" dt="2023-12-06T18:13:40.665" v="0"/>
        <pc:sldMkLst>
          <pc:docMk/>
          <pc:sldMk cId="3858427635" sldId="261"/>
        </pc:sldMkLst>
      </pc:sldChg>
      <pc:sldChg chg="ord">
        <pc:chgData name="Noah Gaffney" userId="" providerId="" clId="Web-{934216D5-26F5-4C4D-BF26-36464B5165CC}" dt="2023-12-06T18:13:53.618" v="2"/>
        <pc:sldMkLst>
          <pc:docMk/>
          <pc:sldMk cId="2063391335" sldId="284"/>
        </pc:sldMkLst>
      </pc:sldChg>
      <pc:sldChg chg="addSp delSp modSp add replId">
        <pc:chgData name="Noah Gaffney" userId="" providerId="" clId="Web-{934216D5-26F5-4C4D-BF26-36464B5165CC}" dt="2023-12-06T18:28:34.727" v="11" actId="20577"/>
        <pc:sldMkLst>
          <pc:docMk/>
          <pc:sldMk cId="1225813779" sldId="287"/>
        </pc:sldMkLst>
        <pc:spChg chg="mod">
          <ac:chgData name="Noah Gaffney" userId="" providerId="" clId="Web-{934216D5-26F5-4C4D-BF26-36464B5165CC}" dt="2023-12-06T18:28:18.867" v="8" actId="20577"/>
          <ac:spMkLst>
            <pc:docMk/>
            <pc:sldMk cId="1225813779" sldId="287"/>
            <ac:spMk id="2" creationId="{82D7CE72-6024-D4C1-C9B0-BCDA15F4C900}"/>
          </ac:spMkLst>
        </pc:spChg>
        <pc:spChg chg="del">
          <ac:chgData name="Noah Gaffney" userId="" providerId="" clId="Web-{934216D5-26F5-4C4D-BF26-36464B5165CC}" dt="2023-12-06T18:28:27.320" v="10"/>
          <ac:spMkLst>
            <pc:docMk/>
            <pc:sldMk cId="1225813779" sldId="287"/>
            <ac:spMk id="3" creationId="{E7D32C06-F7CB-EBC2-F2F7-A434E5740A52}"/>
          </ac:spMkLst>
        </pc:spChg>
        <pc:spChg chg="add mod">
          <ac:chgData name="Noah Gaffney" userId="" providerId="" clId="Web-{934216D5-26F5-4C4D-BF26-36464B5165CC}" dt="2023-12-06T18:28:34.727" v="11" actId="20577"/>
          <ac:spMkLst>
            <pc:docMk/>
            <pc:sldMk cId="1225813779" sldId="287"/>
            <ac:spMk id="5" creationId="{9B6CDB74-57AD-C2E9-B00B-92881B94F41D}"/>
          </ac:spMkLst>
        </pc:spChg>
        <pc:spChg chg="del">
          <ac:chgData name="Noah Gaffney" userId="" providerId="" clId="Web-{934216D5-26F5-4C4D-BF26-36464B5165CC}" dt="2023-12-06T18:28:23.461" v="9"/>
          <ac:spMkLst>
            <pc:docMk/>
            <pc:sldMk cId="1225813779" sldId="287"/>
            <ac:spMk id="10" creationId="{C13EF075-D4EF-4929-ADBC-91B27DA19955}"/>
          </ac:spMkLst>
        </pc:spChg>
      </pc:sldChg>
    </pc:docChg>
  </pc:docChgLst>
  <pc:docChgLst>
    <pc:chgData name="Gunnar Hageman" clId="Web-{9AA39FA0-6F57-49AF-97A0-51CACBBF22D1}"/>
    <pc:docChg chg="delSld modSld">
      <pc:chgData name="Gunnar Hageman" userId="" providerId="" clId="Web-{9AA39FA0-6F57-49AF-97A0-51CACBBF22D1}" dt="2023-11-30T18:30:54.495" v="16" actId="20577"/>
      <pc:docMkLst>
        <pc:docMk/>
      </pc:docMkLst>
      <pc:sldChg chg="modSp">
        <pc:chgData name="Gunnar Hageman" userId="" providerId="" clId="Web-{9AA39FA0-6F57-49AF-97A0-51CACBBF22D1}" dt="2023-11-30T18:30:54.495" v="16" actId="20577"/>
        <pc:sldMkLst>
          <pc:docMk/>
          <pc:sldMk cId="2761622846" sldId="259"/>
        </pc:sldMkLst>
        <pc:spChg chg="mod">
          <ac:chgData name="Gunnar Hageman" userId="" providerId="" clId="Web-{9AA39FA0-6F57-49AF-97A0-51CACBBF22D1}" dt="2023-11-30T18:30:54.495" v="16" actId="20577"/>
          <ac:spMkLst>
            <pc:docMk/>
            <pc:sldMk cId="2761622846" sldId="259"/>
            <ac:spMk id="7" creationId="{9826111B-AE32-88E1-699D-BCBD288E96FC}"/>
          </ac:spMkLst>
        </pc:spChg>
      </pc:sldChg>
      <pc:sldChg chg="modSp">
        <pc:chgData name="Gunnar Hageman" userId="" providerId="" clId="Web-{9AA39FA0-6F57-49AF-97A0-51CACBBF22D1}" dt="2023-11-30T18:25:47.296" v="7" actId="20577"/>
        <pc:sldMkLst>
          <pc:docMk/>
          <pc:sldMk cId="2304713230" sldId="268"/>
        </pc:sldMkLst>
        <pc:spChg chg="mod">
          <ac:chgData name="Gunnar Hageman" userId="" providerId="" clId="Web-{9AA39FA0-6F57-49AF-97A0-51CACBBF22D1}" dt="2023-11-30T18:25:47.296" v="7" actId="20577"/>
          <ac:spMkLst>
            <pc:docMk/>
            <pc:sldMk cId="2304713230" sldId="268"/>
            <ac:spMk id="10" creationId="{168E4E78-6E05-37BC-18F7-B8EE90026241}"/>
          </ac:spMkLst>
        </pc:spChg>
      </pc:sldChg>
      <pc:sldChg chg="del">
        <pc:chgData name="Gunnar Hageman" userId="" providerId="" clId="Web-{9AA39FA0-6F57-49AF-97A0-51CACBBF22D1}" dt="2023-11-30T18:14:16.850" v="0"/>
        <pc:sldMkLst>
          <pc:docMk/>
          <pc:sldMk cId="4214830989" sldId="286"/>
        </pc:sldMkLst>
      </pc:sldChg>
    </pc:docChg>
  </pc:docChgLst>
  <pc:docChgLst>
    <pc:chgData name="Aaron McCarville" clId="Web-{1C23E132-2BBC-471D-9E7A-45D82AD2DD54}"/>
    <pc:docChg chg="mod modSld">
      <pc:chgData name="Aaron McCarville" userId="" providerId="" clId="Web-{1C23E132-2BBC-471D-9E7A-45D82AD2DD54}" dt="2023-11-30T14:56:54.980" v="406" actId="20577"/>
      <pc:docMkLst>
        <pc:docMk/>
      </pc:docMkLst>
      <pc:sldChg chg="modSp addCm">
        <pc:chgData name="Aaron McCarville" userId="" providerId="" clId="Web-{1C23E132-2BBC-471D-9E7A-45D82AD2DD54}" dt="2023-11-30T14:44:15.859" v="196"/>
        <pc:sldMkLst>
          <pc:docMk/>
          <pc:sldMk cId="961566073" sldId="257"/>
        </pc:sldMkLst>
        <pc:spChg chg="mod">
          <ac:chgData name="Aaron McCarville" userId="" providerId="" clId="Web-{1C23E132-2BBC-471D-9E7A-45D82AD2DD54}" dt="2023-11-30T14:33:10.741" v="191" actId="20577"/>
          <ac:spMkLst>
            <pc:docMk/>
            <pc:sldMk cId="961566073" sldId="257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Aaron McCarville" userId="" providerId="" clId="Web-{1C23E132-2BBC-471D-9E7A-45D82AD2DD54}" dt="2023-11-30T14:44:15.859" v="196"/>
              <pc2:cmMkLst xmlns:pc2="http://schemas.microsoft.com/office/powerpoint/2019/9/main/command">
                <pc:docMk/>
                <pc:sldMk cId="961566073" sldId="257"/>
                <pc2:cmMk id="{01605765-94D7-4742-87EE-4915F8FD9027}"/>
              </pc2:cmMkLst>
            </pc226:cmChg>
          </p:ext>
        </pc:extLst>
      </pc:sldChg>
      <pc:sldChg chg="modCm">
        <pc:chgData name="Aaron McCarville" userId="" providerId="" clId="Web-{1C23E132-2BBC-471D-9E7A-45D82AD2DD54}" dt="2023-11-30T14:50:50.920" v="277"/>
        <pc:sldMkLst>
          <pc:docMk/>
          <pc:sldMk cId="714668603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Aaron McCarville" userId="" providerId="" clId="Web-{1C23E132-2BBC-471D-9E7A-45D82AD2DD54}" dt="2023-11-30T14:50:50.920" v="277"/>
              <pc2:cmMkLst xmlns:pc2="http://schemas.microsoft.com/office/powerpoint/2019/9/main/command">
                <pc:docMk/>
                <pc:sldMk cId="714668603" sldId="258"/>
                <pc2:cmMk id="{851BDA04-10B9-4038-B27A-F8BED85FD302}"/>
              </pc2:cmMkLst>
              <pc226:cmRplyChg chg="add">
                <pc226:chgData name="Aaron McCarville" userId="" providerId="" clId="Web-{1C23E132-2BBC-471D-9E7A-45D82AD2DD54}" dt="2023-11-30T14:50:50.920" v="277"/>
                <pc2:cmRplyMkLst xmlns:pc2="http://schemas.microsoft.com/office/powerpoint/2019/9/main/command">
                  <pc:docMk/>
                  <pc:sldMk cId="714668603" sldId="258"/>
                  <pc2:cmMk id="{851BDA04-10B9-4038-B27A-F8BED85FD302}"/>
                  <pc2:cmRplyMk id="{BB5250CB-A93B-4D72-8D34-8126E4892C10}"/>
                </pc2:cmRplyMkLst>
              </pc226:cmRplyChg>
            </pc226:cmChg>
          </p:ext>
        </pc:extLst>
      </pc:sldChg>
      <pc:sldChg chg="modSp">
        <pc:chgData name="Aaron McCarville" userId="" providerId="" clId="Web-{1C23E132-2BBC-471D-9E7A-45D82AD2DD54}" dt="2023-11-30T14:49:51.949" v="276" actId="20577"/>
        <pc:sldMkLst>
          <pc:docMk/>
          <pc:sldMk cId="2761622846" sldId="259"/>
        </pc:sldMkLst>
        <pc:spChg chg="mod">
          <ac:chgData name="Aaron McCarville" userId="" providerId="" clId="Web-{1C23E132-2BBC-471D-9E7A-45D82AD2DD54}" dt="2023-11-30T14:49:51.949" v="276" actId="20577"/>
          <ac:spMkLst>
            <pc:docMk/>
            <pc:sldMk cId="2761622846" sldId="259"/>
            <ac:spMk id="7" creationId="{9826111B-AE32-88E1-699D-BCBD288E96FC}"/>
          </ac:spMkLst>
        </pc:spChg>
      </pc:sldChg>
      <pc:sldChg chg="modSp">
        <pc:chgData name="Aaron McCarville" userId="" providerId="" clId="Web-{1C23E132-2BBC-471D-9E7A-45D82AD2DD54}" dt="2023-11-30T14:55:36.978" v="399" actId="20577"/>
        <pc:sldMkLst>
          <pc:docMk/>
          <pc:sldMk cId="2304713230" sldId="268"/>
        </pc:sldMkLst>
        <pc:spChg chg="mod">
          <ac:chgData name="Aaron McCarville" userId="" providerId="" clId="Web-{1C23E132-2BBC-471D-9E7A-45D82AD2DD54}" dt="2023-11-30T14:55:36.978" v="399" actId="20577"/>
          <ac:spMkLst>
            <pc:docMk/>
            <pc:sldMk cId="2304713230" sldId="268"/>
            <ac:spMk id="8" creationId="{02407322-F252-D5B4-9E33-955C81D0BC66}"/>
          </ac:spMkLst>
        </pc:spChg>
        <pc:spChg chg="mod">
          <ac:chgData name="Aaron McCarville" userId="" providerId="" clId="Web-{1C23E132-2BBC-471D-9E7A-45D82AD2DD54}" dt="2023-11-30T14:54:49.945" v="359" actId="1076"/>
          <ac:spMkLst>
            <pc:docMk/>
            <pc:sldMk cId="2304713230" sldId="268"/>
            <ac:spMk id="9" creationId="{43AA026A-2BE5-3EBE-E984-5F72ED0E71AC}"/>
          </ac:spMkLst>
        </pc:spChg>
        <pc:spChg chg="mod">
          <ac:chgData name="Aaron McCarville" userId="" providerId="" clId="Web-{1C23E132-2BBC-471D-9E7A-45D82AD2DD54}" dt="2023-11-30T14:52:16.892" v="291" actId="20577"/>
          <ac:spMkLst>
            <pc:docMk/>
            <pc:sldMk cId="2304713230" sldId="268"/>
            <ac:spMk id="10" creationId="{168E4E78-6E05-37BC-18F7-B8EE90026241}"/>
          </ac:spMkLst>
        </pc:spChg>
      </pc:sldChg>
      <pc:sldChg chg="modSp">
        <pc:chgData name="Aaron McCarville" userId="" providerId="" clId="Web-{1C23E132-2BBC-471D-9E7A-45D82AD2DD54}" dt="2023-11-30T13:36:43.461" v="11" actId="1076"/>
        <pc:sldMkLst>
          <pc:docMk/>
          <pc:sldMk cId="2378342498" sldId="272"/>
        </pc:sldMkLst>
        <pc:spChg chg="mod">
          <ac:chgData name="Aaron McCarville" userId="" providerId="" clId="Web-{1C23E132-2BBC-471D-9E7A-45D82AD2DD54}" dt="2023-11-30T13:35:52.819" v="4" actId="20577"/>
          <ac:spMkLst>
            <pc:docMk/>
            <pc:sldMk cId="2378342498" sldId="272"/>
            <ac:spMk id="4" creationId="{2E59A3AB-8BCC-1606-80DC-7169622672D7}"/>
          </ac:spMkLst>
        </pc:spChg>
        <pc:picChg chg="mod">
          <ac:chgData name="Aaron McCarville" userId="" providerId="" clId="Web-{1C23E132-2BBC-471D-9E7A-45D82AD2DD54}" dt="2023-11-30T13:36:43.461" v="11" actId="1076"/>
          <ac:picMkLst>
            <pc:docMk/>
            <pc:sldMk cId="2378342498" sldId="272"/>
            <ac:picMk id="9" creationId="{C11AC5FA-BB9D-5E2A-D7B0-733316B9CDDB}"/>
          </ac:picMkLst>
        </pc:picChg>
      </pc:sldChg>
      <pc:sldChg chg="addSp delSp modSp">
        <pc:chgData name="Aaron McCarville" userId="" providerId="" clId="Web-{1C23E132-2BBC-471D-9E7A-45D82AD2DD54}" dt="2023-11-30T13:36:31.180" v="10" actId="1076"/>
        <pc:sldMkLst>
          <pc:docMk/>
          <pc:sldMk cId="3609983746" sldId="273"/>
        </pc:sldMkLst>
        <pc:spChg chg="mod">
          <ac:chgData name="Aaron McCarville" userId="" providerId="" clId="Web-{1C23E132-2BBC-471D-9E7A-45D82AD2DD54}" dt="2023-11-30T13:35:52.788" v="3" actId="20577"/>
          <ac:spMkLst>
            <pc:docMk/>
            <pc:sldMk cId="3609983746" sldId="273"/>
            <ac:spMk id="4" creationId="{2E59A3AB-8BCC-1606-80DC-7169622672D7}"/>
          </ac:spMkLst>
        </pc:spChg>
        <pc:spChg chg="del">
          <ac:chgData name="Aaron McCarville" userId="" providerId="" clId="Web-{1C23E132-2BBC-471D-9E7A-45D82AD2DD54}" dt="2023-11-30T13:35:49.335" v="0"/>
          <ac:spMkLst>
            <pc:docMk/>
            <pc:sldMk cId="3609983746" sldId="273"/>
            <ac:spMk id="5" creationId="{7CA3B3EF-C248-F718-9AB8-6248358B919B}"/>
          </ac:spMkLst>
        </pc:spChg>
        <pc:picChg chg="add del mod">
          <ac:chgData name="Aaron McCarville" userId="" providerId="" clId="Web-{1C23E132-2BBC-471D-9E7A-45D82AD2DD54}" dt="2023-11-30T13:36:00.226" v="8"/>
          <ac:picMkLst>
            <pc:docMk/>
            <pc:sldMk cId="3609983746" sldId="273"/>
            <ac:picMk id="3" creationId="{6B261D83-AFF3-39B2-3C6C-12AF420C096E}"/>
          </ac:picMkLst>
        </pc:picChg>
        <pc:picChg chg="add mod">
          <ac:chgData name="Aaron McCarville" userId="" providerId="" clId="Web-{1C23E132-2BBC-471D-9E7A-45D82AD2DD54}" dt="2023-11-30T13:36:31.180" v="10" actId="1076"/>
          <ac:picMkLst>
            <pc:docMk/>
            <pc:sldMk cId="3609983746" sldId="273"/>
            <ac:picMk id="6" creationId="{897F4860-77BF-1D80-4603-1838D2AD6B21}"/>
          </ac:picMkLst>
        </pc:picChg>
      </pc:sldChg>
      <pc:sldChg chg="modSp">
        <pc:chgData name="Aaron McCarville" userId="" providerId="" clId="Web-{1C23E132-2BBC-471D-9E7A-45D82AD2DD54}" dt="2023-11-30T13:59:09.025" v="176" actId="20577"/>
        <pc:sldMkLst>
          <pc:docMk/>
          <pc:sldMk cId="646879400" sldId="276"/>
        </pc:sldMkLst>
        <pc:spChg chg="mod">
          <ac:chgData name="Aaron McCarville" userId="" providerId="" clId="Web-{1C23E132-2BBC-471D-9E7A-45D82AD2DD54}" dt="2023-11-30T13:59:09.025" v="176" actId="20577"/>
          <ac:spMkLst>
            <pc:docMk/>
            <pc:sldMk cId="646879400" sldId="276"/>
            <ac:spMk id="12" creationId="{C9D18036-608C-2B43-8861-1038E20ACB77}"/>
          </ac:spMkLst>
        </pc:spChg>
      </pc:sldChg>
      <pc:sldChg chg="modSp">
        <pc:chgData name="Aaron McCarville" userId="" providerId="" clId="Web-{1C23E132-2BBC-471D-9E7A-45D82AD2DD54}" dt="2023-11-30T14:53:56.365" v="314" actId="20577"/>
        <pc:sldMkLst>
          <pc:docMk/>
          <pc:sldMk cId="3238837802" sldId="280"/>
        </pc:sldMkLst>
        <pc:spChg chg="mod">
          <ac:chgData name="Aaron McCarville" userId="" providerId="" clId="Web-{1C23E132-2BBC-471D-9E7A-45D82AD2DD54}" dt="2023-11-30T14:53:56.365" v="314" actId="20577"/>
          <ac:spMkLst>
            <pc:docMk/>
            <pc:sldMk cId="3238837802" sldId="280"/>
            <ac:spMk id="3" creationId="{E7D32C06-F7CB-EBC2-F2F7-A434E5740A52}"/>
          </ac:spMkLst>
        </pc:spChg>
      </pc:sldChg>
      <pc:sldChg chg="modSp">
        <pc:chgData name="Aaron McCarville" userId="" providerId="" clId="Web-{1C23E132-2BBC-471D-9E7A-45D82AD2DD54}" dt="2023-11-30T13:58:34.040" v="175" actId="1076"/>
        <pc:sldMkLst>
          <pc:docMk/>
          <pc:sldMk cId="1282968300" sldId="281"/>
        </pc:sldMkLst>
        <pc:picChg chg="mod">
          <ac:chgData name="Aaron McCarville" userId="" providerId="" clId="Web-{1C23E132-2BBC-471D-9E7A-45D82AD2DD54}" dt="2023-11-30T13:58:34.040" v="175" actId="1076"/>
          <ac:picMkLst>
            <pc:docMk/>
            <pc:sldMk cId="1282968300" sldId="281"/>
            <ac:picMk id="4" creationId="{C4BB6192-856F-A349-C529-9DACA8B1260D}"/>
          </ac:picMkLst>
        </pc:picChg>
      </pc:sldChg>
      <pc:sldChg chg="modSp">
        <pc:chgData name="Aaron McCarville" userId="" providerId="" clId="Web-{1C23E132-2BBC-471D-9E7A-45D82AD2DD54}" dt="2023-11-30T13:57:55.633" v="174" actId="20577"/>
        <pc:sldMkLst>
          <pc:docMk/>
          <pc:sldMk cId="2726353500" sldId="282"/>
        </pc:sldMkLst>
        <pc:spChg chg="mod">
          <ac:chgData name="Aaron McCarville" userId="" providerId="" clId="Web-{1C23E132-2BBC-471D-9E7A-45D82AD2DD54}" dt="2023-11-30T13:57:55.633" v="174" actId="20577"/>
          <ac:spMkLst>
            <pc:docMk/>
            <pc:sldMk cId="2726353500" sldId="282"/>
            <ac:spMk id="6" creationId="{5F989C26-9AF1-D1ED-B3B1-870C919840BF}"/>
          </ac:spMkLst>
        </pc:spChg>
      </pc:sldChg>
      <pc:sldChg chg="modSp">
        <pc:chgData name="Aaron McCarville" userId="" providerId="" clId="Web-{1C23E132-2BBC-471D-9E7A-45D82AD2DD54}" dt="2023-11-30T14:34:58.542" v="194" actId="1076"/>
        <pc:sldMkLst>
          <pc:docMk/>
          <pc:sldMk cId="1141950772" sldId="283"/>
        </pc:sldMkLst>
        <pc:picChg chg="mod">
          <ac:chgData name="Aaron McCarville" userId="" providerId="" clId="Web-{1C23E132-2BBC-471D-9E7A-45D82AD2DD54}" dt="2023-11-30T14:34:58.542" v="194" actId="1076"/>
          <ac:picMkLst>
            <pc:docMk/>
            <pc:sldMk cId="1141950772" sldId="283"/>
            <ac:picMk id="9" creationId="{8B142B11-1B73-CF76-8D14-0F94EE852BE3}"/>
          </ac:picMkLst>
        </pc:picChg>
      </pc:sldChg>
      <pc:sldChg chg="modSp">
        <pc:chgData name="Aaron McCarville" userId="" providerId="" clId="Web-{1C23E132-2BBC-471D-9E7A-45D82AD2DD54}" dt="2023-11-30T14:34:21.478" v="193" actId="688"/>
        <pc:sldMkLst>
          <pc:docMk/>
          <pc:sldMk cId="2063391335" sldId="284"/>
        </pc:sldMkLst>
        <pc:spChg chg="mod">
          <ac:chgData name="Aaron McCarville" userId="" providerId="" clId="Web-{1C23E132-2BBC-471D-9E7A-45D82AD2DD54}" dt="2023-11-30T14:34:17.166" v="192" actId="688"/>
          <ac:spMkLst>
            <pc:docMk/>
            <pc:sldMk cId="2063391335" sldId="284"/>
            <ac:spMk id="11" creationId="{A72F55C6-293C-99B0-C0D4-EE93FCEBE850}"/>
          </ac:spMkLst>
        </pc:spChg>
        <pc:spChg chg="mod">
          <ac:chgData name="Aaron McCarville" userId="" providerId="" clId="Web-{1C23E132-2BBC-471D-9E7A-45D82AD2DD54}" dt="2023-11-30T14:34:21.478" v="193" actId="688"/>
          <ac:spMkLst>
            <pc:docMk/>
            <pc:sldMk cId="2063391335" sldId="284"/>
            <ac:spMk id="31" creationId="{97DD398A-852C-2995-A0F5-BB7EC364A7F9}"/>
          </ac:spMkLst>
        </pc:spChg>
      </pc:sldChg>
      <pc:sldChg chg="addSp delSp modSp addAnim delAnim">
        <pc:chgData name="Aaron McCarville" userId="" providerId="" clId="Web-{1C23E132-2BBC-471D-9E7A-45D82AD2DD54}" dt="2023-11-30T14:56:54.980" v="406" actId="20577"/>
        <pc:sldMkLst>
          <pc:docMk/>
          <pc:sldMk cId="4024539724" sldId="285"/>
        </pc:sldMkLst>
        <pc:spChg chg="add del mod">
          <ac:chgData name="Aaron McCarville" userId="" providerId="" clId="Web-{1C23E132-2BBC-471D-9E7A-45D82AD2DD54}" dt="2023-11-30T13:52:46.625" v="169"/>
          <ac:spMkLst>
            <pc:docMk/>
            <pc:sldMk cId="4024539724" sldId="285"/>
            <ac:spMk id="5" creationId="{34A2F3F5-F268-52C1-799C-D317877BCE78}"/>
          </ac:spMkLst>
        </pc:spChg>
        <pc:spChg chg="add mod">
          <ac:chgData name="Aaron McCarville" userId="" providerId="" clId="Web-{1C23E132-2BBC-471D-9E7A-45D82AD2DD54}" dt="2023-11-30T14:56:54.980" v="406" actId="20577"/>
          <ac:spMkLst>
            <pc:docMk/>
            <pc:sldMk cId="4024539724" sldId="285"/>
            <ac:spMk id="7" creationId="{05C1E2F5-72C4-7EFB-610F-AA47CE7771A0}"/>
          </ac:spMkLst>
        </pc:spChg>
        <pc:spChg chg="add mod">
          <ac:chgData name="Aaron McCarville" userId="" providerId="" clId="Web-{1C23E132-2BBC-471D-9E7A-45D82AD2DD54}" dt="2023-11-30T13:52:19.531" v="164" actId="14100"/>
          <ac:spMkLst>
            <pc:docMk/>
            <pc:sldMk cId="4024539724" sldId="285"/>
            <ac:spMk id="9" creationId="{1877BDF4-C3CB-5B76-90D6-DF7733CB51C3}"/>
          </ac:spMkLst>
        </pc:spChg>
        <pc:spChg chg="mod">
          <ac:chgData name="Aaron McCarville" userId="" providerId="" clId="Web-{1C23E132-2BBC-471D-9E7A-45D82AD2DD54}" dt="2023-11-30T13:39:44.278" v="49" actId="14100"/>
          <ac:spMkLst>
            <pc:docMk/>
            <pc:sldMk cId="4024539724" sldId="285"/>
            <ac:spMk id="13" creationId="{81470376-5CE6-1F71-7563-40FDC46471E2}"/>
          </ac:spMkLst>
        </pc:spChg>
        <pc:spChg chg="mod">
          <ac:chgData name="Aaron McCarville" userId="" providerId="" clId="Web-{1C23E132-2BBC-471D-9E7A-45D82AD2DD54}" dt="2023-11-30T13:39:45.966" v="50" actId="14100"/>
          <ac:spMkLst>
            <pc:docMk/>
            <pc:sldMk cId="4024539724" sldId="285"/>
            <ac:spMk id="18" creationId="{65D49A56-51C5-A552-92CB-C4935D726757}"/>
          </ac:spMkLst>
        </pc:spChg>
        <pc:spChg chg="mod">
          <ac:chgData name="Aaron McCarville" userId="" providerId="" clId="Web-{1C23E132-2BBC-471D-9E7A-45D82AD2DD54}" dt="2023-11-30T13:37:59.666" v="28" actId="20577"/>
          <ac:spMkLst>
            <pc:docMk/>
            <pc:sldMk cId="4024539724" sldId="285"/>
            <ac:spMk id="19" creationId="{C1641B94-21A1-5A0A-C854-DD7DD7ECA246}"/>
          </ac:spMkLst>
        </pc:spChg>
        <pc:spChg chg="mod">
          <ac:chgData name="Aaron McCarville" userId="" providerId="" clId="Web-{1C23E132-2BBC-471D-9E7A-45D82AD2DD54}" dt="2023-11-30T13:48:22.275" v="142" actId="20577"/>
          <ac:spMkLst>
            <pc:docMk/>
            <pc:sldMk cId="4024539724" sldId="285"/>
            <ac:spMk id="20" creationId="{B85E0A8F-509A-038E-C411-A7B8E5B6F872}"/>
          </ac:spMkLst>
        </pc:spChg>
        <pc:spChg chg="mod">
          <ac:chgData name="Aaron McCarville" userId="" providerId="" clId="Web-{1C23E132-2BBC-471D-9E7A-45D82AD2DD54}" dt="2023-11-30T13:41:18.124" v="63"/>
          <ac:spMkLst>
            <pc:docMk/>
            <pc:sldMk cId="4024539724" sldId="285"/>
            <ac:spMk id="21" creationId="{BBB77B4F-608B-26C0-55F2-045DD129E6C0}"/>
          </ac:spMkLst>
        </pc:spChg>
        <pc:spChg chg="add mod">
          <ac:chgData name="Aaron McCarville" userId="" providerId="" clId="Web-{1C23E132-2BBC-471D-9E7A-45D82AD2DD54}" dt="2023-11-30T13:50:53.466" v="155"/>
          <ac:spMkLst>
            <pc:docMk/>
            <pc:sldMk cId="4024539724" sldId="285"/>
            <ac:spMk id="22" creationId="{B24E99B8-E930-F1FD-F83B-A3361167F10A}"/>
          </ac:spMkLst>
        </pc:spChg>
        <pc:spChg chg="mod">
          <ac:chgData name="Aaron McCarville" userId="" providerId="" clId="Web-{1C23E132-2BBC-471D-9E7A-45D82AD2DD54}" dt="2023-11-30T13:45:35.411" v="90" actId="14100"/>
          <ac:spMkLst>
            <pc:docMk/>
            <pc:sldMk cId="4024539724" sldId="285"/>
            <ac:spMk id="23" creationId="{04344864-7CB9-3007-505F-B6F2A9BCE2F2}"/>
          </ac:spMkLst>
        </pc:spChg>
        <pc:spChg chg="add mod">
          <ac:chgData name="Aaron McCarville" userId="" providerId="" clId="Web-{1C23E132-2BBC-471D-9E7A-45D82AD2DD54}" dt="2023-11-30T13:51:08.685" v="156" actId="1076"/>
          <ac:spMkLst>
            <pc:docMk/>
            <pc:sldMk cId="4024539724" sldId="285"/>
            <ac:spMk id="25" creationId="{2B41DE42-0A8E-CB3B-F01D-6F1BF26FE347}"/>
          </ac:spMkLst>
        </pc:spChg>
        <pc:spChg chg="mod">
          <ac:chgData name="Aaron McCarville" userId="" providerId="" clId="Web-{1C23E132-2BBC-471D-9E7A-45D82AD2DD54}" dt="2023-11-30T13:45:39.443" v="91" actId="14100"/>
          <ac:spMkLst>
            <pc:docMk/>
            <pc:sldMk cId="4024539724" sldId="285"/>
            <ac:spMk id="26" creationId="{9176368A-60E0-1FA2-F99A-CF2DDACC7CD5}"/>
          </ac:spMkLst>
        </pc:spChg>
        <pc:spChg chg="mod">
          <ac:chgData name="Aaron McCarville" userId="" providerId="" clId="Web-{1C23E132-2BBC-471D-9E7A-45D82AD2DD54}" dt="2023-11-30T13:45:41.990" v="92" actId="14100"/>
          <ac:spMkLst>
            <pc:docMk/>
            <pc:sldMk cId="4024539724" sldId="285"/>
            <ac:spMk id="27" creationId="{CFCBC27A-4032-C393-9A4C-803476745790}"/>
          </ac:spMkLst>
        </pc:spChg>
        <pc:spChg chg="mod">
          <ac:chgData name="Aaron McCarville" userId="" providerId="" clId="Web-{1C23E132-2BBC-471D-9E7A-45D82AD2DD54}" dt="2023-11-30T13:40:16.888" v="55" actId="1076"/>
          <ac:spMkLst>
            <pc:docMk/>
            <pc:sldMk cId="4024539724" sldId="285"/>
            <ac:spMk id="28" creationId="{65417F21-193A-4047-6A1D-E0FB3E5C1651}"/>
          </ac:spMkLst>
        </pc:spChg>
        <pc:spChg chg="mod">
          <ac:chgData name="Aaron McCarville" userId="" providerId="" clId="Web-{1C23E132-2BBC-471D-9E7A-45D82AD2DD54}" dt="2023-11-30T13:40:25.638" v="57" actId="1076"/>
          <ac:spMkLst>
            <pc:docMk/>
            <pc:sldMk cId="4024539724" sldId="285"/>
            <ac:spMk id="29" creationId="{05265055-E3B0-F2AE-D6D9-E89A43C671D8}"/>
          </ac:spMkLst>
        </pc:spChg>
        <pc:spChg chg="mod">
          <ac:chgData name="Aaron McCarville" userId="" providerId="" clId="Web-{1C23E132-2BBC-471D-9E7A-45D82AD2DD54}" dt="2023-11-30T13:51:59.733" v="159" actId="1076"/>
          <ac:spMkLst>
            <pc:docMk/>
            <pc:sldMk cId="4024539724" sldId="285"/>
            <ac:spMk id="30" creationId="{FFF0C61A-286B-B8E4-4A6D-97AC9839920C}"/>
          </ac:spMkLst>
        </pc:spChg>
        <pc:spChg chg="mod">
          <ac:chgData name="Aaron McCarville" userId="" providerId="" clId="Web-{1C23E132-2BBC-471D-9E7A-45D82AD2DD54}" dt="2023-11-30T13:52:22.312" v="165" actId="14100"/>
          <ac:spMkLst>
            <pc:docMk/>
            <pc:sldMk cId="4024539724" sldId="285"/>
            <ac:spMk id="31" creationId="{D5737C61-994B-4AB2-66D9-C4EADE65DA01}"/>
          </ac:spMkLst>
        </pc:spChg>
        <pc:spChg chg="mod">
          <ac:chgData name="Aaron McCarville" userId="" providerId="" clId="Web-{1C23E132-2BBC-471D-9E7A-45D82AD2DD54}" dt="2023-11-30T13:45:53.240" v="94" actId="1076"/>
          <ac:spMkLst>
            <pc:docMk/>
            <pc:sldMk cId="4024539724" sldId="285"/>
            <ac:spMk id="32" creationId="{7FA2D7E6-6190-C129-447E-787C0CC1EAC4}"/>
          </ac:spMkLst>
        </pc:spChg>
        <pc:spChg chg="mod">
          <ac:chgData name="Aaron McCarville" userId="" providerId="" clId="Web-{1C23E132-2BBC-471D-9E7A-45D82AD2DD54}" dt="2023-11-30T13:45:15.661" v="82" actId="1076"/>
          <ac:spMkLst>
            <pc:docMk/>
            <pc:sldMk cId="4024539724" sldId="285"/>
            <ac:spMk id="34" creationId="{78AE3623-7B23-98FA-9EE4-8855F0B2F3B2}"/>
          </ac:spMkLst>
        </pc:spChg>
        <pc:spChg chg="mod">
          <ac:chgData name="Aaron McCarville" userId="" providerId="" clId="Web-{1C23E132-2BBC-471D-9E7A-45D82AD2DD54}" dt="2023-11-30T13:52:09.905" v="161" actId="14100"/>
          <ac:spMkLst>
            <pc:docMk/>
            <pc:sldMk cId="4024539724" sldId="285"/>
            <ac:spMk id="35" creationId="{A605FBE4-6A1B-0526-0C7B-56AA0A97CF61}"/>
          </ac:spMkLst>
        </pc:spChg>
        <pc:spChg chg="add mod">
          <ac:chgData name="Aaron McCarville" userId="" providerId="" clId="Web-{1C23E132-2BBC-471D-9E7A-45D82AD2DD54}" dt="2023-11-30T13:51:13.982" v="158" actId="1076"/>
          <ac:spMkLst>
            <pc:docMk/>
            <pc:sldMk cId="4024539724" sldId="285"/>
            <ac:spMk id="36" creationId="{875CC38F-9485-91F4-A3CA-63E1106DAFAE}"/>
          </ac:spMkLst>
        </pc:spChg>
        <pc:spChg chg="add mod">
          <ac:chgData name="Aaron McCarville" userId="" providerId="" clId="Web-{1C23E132-2BBC-471D-9E7A-45D82AD2DD54}" dt="2023-11-30T13:52:54.375" v="171" actId="1076"/>
          <ac:spMkLst>
            <pc:docMk/>
            <pc:sldMk cId="4024539724" sldId="285"/>
            <ac:spMk id="38" creationId="{BF9AF722-CEE8-474C-6A2F-B6A0B53D1C7F}"/>
          </ac:spMkLst>
        </pc:spChg>
        <pc:spChg chg="del mod">
          <ac:chgData name="Aaron McCarville" userId="" providerId="" clId="Web-{1C23E132-2BBC-471D-9E7A-45D82AD2DD54}" dt="2023-11-30T13:45:20.771" v="84"/>
          <ac:spMkLst>
            <pc:docMk/>
            <pc:sldMk cId="4024539724" sldId="285"/>
            <ac:spMk id="42" creationId="{DE43AB4A-130A-ABD0-37E1-8567AA59C09E}"/>
          </ac:spMkLst>
        </pc:spChg>
        <pc:spChg chg="mod">
          <ac:chgData name="Aaron McCarville" userId="" providerId="" clId="Web-{1C23E132-2BBC-471D-9E7A-45D82AD2DD54}" dt="2023-11-30T13:46:42.210" v="111" actId="1076"/>
          <ac:spMkLst>
            <pc:docMk/>
            <pc:sldMk cId="4024539724" sldId="285"/>
            <ac:spMk id="49" creationId="{E7CE6521-05D0-1E09-7B93-6D85FFA1A57F}"/>
          </ac:spMkLst>
        </pc:spChg>
      </pc:sldChg>
    </pc:docChg>
  </pc:docChgLst>
  <pc:docChgLst>
    <pc:chgData name="Aaron McCarville" clId="Web-{1FBBD496-52E7-43AE-8A6F-D02C1F0E378A}"/>
    <pc:docChg chg="modSld">
      <pc:chgData name="Aaron McCarville" userId="" providerId="" clId="Web-{1FBBD496-52E7-43AE-8A6F-D02C1F0E378A}" dt="2023-12-06T18:43:04.318" v="19" actId="1076"/>
      <pc:docMkLst>
        <pc:docMk/>
      </pc:docMkLst>
      <pc:sldChg chg="delSp modSp delAnim">
        <pc:chgData name="Aaron McCarville" userId="" providerId="" clId="Web-{1FBBD496-52E7-43AE-8A6F-D02C1F0E378A}" dt="2023-12-06T18:43:04.318" v="19" actId="1076"/>
        <pc:sldMkLst>
          <pc:docMk/>
          <pc:sldMk cId="1937373276" sldId="270"/>
        </pc:sldMkLst>
        <pc:spChg chg="del">
          <ac:chgData name="Aaron McCarville" userId="" providerId="" clId="Web-{1FBBD496-52E7-43AE-8A6F-D02C1F0E378A}" dt="2023-12-06T18:32:24.702" v="0"/>
          <ac:spMkLst>
            <pc:docMk/>
            <pc:sldMk cId="1937373276" sldId="270"/>
            <ac:spMk id="4" creationId="{8A1BC07B-F98F-0A10-6E9D-027ACB225E4D}"/>
          </ac:spMkLst>
        </pc:spChg>
        <pc:spChg chg="mod">
          <ac:chgData name="Aaron McCarville" userId="" providerId="" clId="Web-{1FBBD496-52E7-43AE-8A6F-D02C1F0E378A}" dt="2023-12-06T18:42:58.786" v="17" actId="1076"/>
          <ac:spMkLst>
            <pc:docMk/>
            <pc:sldMk cId="1937373276" sldId="270"/>
            <ac:spMk id="63" creationId="{6C2DCDB8-4338-C517-3350-6EF6710D5EAD}"/>
          </ac:spMkLst>
        </pc:spChg>
        <pc:spChg chg="mod">
          <ac:chgData name="Aaron McCarville" userId="" providerId="" clId="Web-{1FBBD496-52E7-43AE-8A6F-D02C1F0E378A}" dt="2023-12-06T18:43:04.318" v="19" actId="1076"/>
          <ac:spMkLst>
            <pc:docMk/>
            <pc:sldMk cId="1937373276" sldId="270"/>
            <ac:spMk id="69" creationId="{CAFBDAC5-ED5D-C3A8-9DE7-4AAF88278853}"/>
          </ac:spMkLst>
        </pc:spChg>
        <pc:spChg chg="mod">
          <ac:chgData name="Aaron McCarville" userId="" providerId="" clId="Web-{1FBBD496-52E7-43AE-8A6F-D02C1F0E378A}" dt="2023-12-06T18:42:48.099" v="15" actId="1076"/>
          <ac:spMkLst>
            <pc:docMk/>
            <pc:sldMk cId="1937373276" sldId="270"/>
            <ac:spMk id="70" creationId="{54AC9D83-EAD3-2AE2-69F1-67E2CD38257A}"/>
          </ac:spMkLst>
        </pc:spChg>
        <pc:spChg chg="mod">
          <ac:chgData name="Aaron McCarville" userId="" providerId="" clId="Web-{1FBBD496-52E7-43AE-8A6F-D02C1F0E378A}" dt="2023-12-06T18:42:37.239" v="12" actId="1076"/>
          <ac:spMkLst>
            <pc:docMk/>
            <pc:sldMk cId="1937373276" sldId="270"/>
            <ac:spMk id="71" creationId="{0331E2AF-1827-88BB-7E7C-18DBA23F31D9}"/>
          </ac:spMkLst>
        </pc:spChg>
        <pc:spChg chg="mod">
          <ac:chgData name="Aaron McCarville" userId="" providerId="" clId="Web-{1FBBD496-52E7-43AE-8A6F-D02C1F0E378A}" dt="2023-12-06T18:42:40.739" v="13" actId="1076"/>
          <ac:spMkLst>
            <pc:docMk/>
            <pc:sldMk cId="1937373276" sldId="270"/>
            <ac:spMk id="72" creationId="{6D56A75B-E4D6-587C-B6D5-61323E539D80}"/>
          </ac:spMkLst>
        </pc:spChg>
        <pc:picChg chg="mod modCrop">
          <ac:chgData name="Aaron McCarville" userId="" providerId="" clId="Web-{1FBBD496-52E7-43AE-8A6F-D02C1F0E378A}" dt="2023-12-06T18:41:23.720" v="3"/>
          <ac:picMkLst>
            <pc:docMk/>
            <pc:sldMk cId="1937373276" sldId="270"/>
            <ac:picMk id="9" creationId="{8B142B11-1B73-CF76-8D14-0F94EE852BE3}"/>
          </ac:picMkLst>
        </pc:picChg>
        <pc:cxnChg chg="mod">
          <ac:chgData name="Aaron McCarville" userId="" providerId="" clId="Web-{1FBBD496-52E7-43AE-8A6F-D02C1F0E378A}" dt="2023-12-06T18:42:26.910" v="9" actId="1076"/>
          <ac:cxnSpMkLst>
            <pc:docMk/>
            <pc:sldMk cId="1937373276" sldId="270"/>
            <ac:cxnSpMk id="55" creationId="{690595FE-72A2-821C-E3BF-D7AECE991DEC}"/>
          </ac:cxnSpMkLst>
        </pc:cxnChg>
        <pc:cxnChg chg="mod">
          <ac:chgData name="Aaron McCarville" userId="" providerId="" clId="Web-{1FBBD496-52E7-43AE-8A6F-D02C1F0E378A}" dt="2023-12-06T18:42:33.504" v="11" actId="1076"/>
          <ac:cxnSpMkLst>
            <pc:docMk/>
            <pc:sldMk cId="1937373276" sldId="270"/>
            <ac:cxnSpMk id="58" creationId="{8FFAA13F-4F67-8C10-66CD-62341A0ECF5D}"/>
          </ac:cxnSpMkLst>
        </pc:cxnChg>
        <pc:cxnChg chg="mod">
          <ac:chgData name="Aaron McCarville" userId="" providerId="" clId="Web-{1FBBD496-52E7-43AE-8A6F-D02C1F0E378A}" dt="2023-12-06T18:42:45.223" v="14" actId="1076"/>
          <ac:cxnSpMkLst>
            <pc:docMk/>
            <pc:sldMk cId="1937373276" sldId="270"/>
            <ac:cxnSpMk id="59" creationId="{CEEE4F00-9CD5-DB18-F621-B0C238D6A863}"/>
          </ac:cxnSpMkLst>
        </pc:cxnChg>
        <pc:cxnChg chg="mod">
          <ac:chgData name="Aaron McCarville" userId="" providerId="" clId="Web-{1FBBD496-52E7-43AE-8A6F-D02C1F0E378A}" dt="2023-12-06T18:43:02.208" v="18" actId="1076"/>
          <ac:cxnSpMkLst>
            <pc:docMk/>
            <pc:sldMk cId="1937373276" sldId="270"/>
            <ac:cxnSpMk id="60" creationId="{F804567F-B7B7-A641-18A3-26B8A7C19CF7}"/>
          </ac:cxnSpMkLst>
        </pc:cxnChg>
      </pc:sldChg>
    </pc:docChg>
  </pc:docChgLst>
  <pc:docChgLst>
    <pc:chgData name="Noah Gaffney" clId="Web-{2FBBB1ED-13CC-4AFD-8A09-708B6E311D6B}"/>
    <pc:docChg chg="modSld">
      <pc:chgData name="Noah Gaffney" userId="" providerId="" clId="Web-{2FBBB1ED-13CC-4AFD-8A09-708B6E311D6B}" dt="2024-03-09T15:10:52.467" v="11" actId="1076"/>
      <pc:docMkLst>
        <pc:docMk/>
      </pc:docMkLst>
      <pc:sldChg chg="delSp modSp delAnim">
        <pc:chgData name="Noah Gaffney" userId="" providerId="" clId="Web-{2FBBB1ED-13CC-4AFD-8A09-708B6E311D6B}" dt="2024-03-09T15:10:52.467" v="11" actId="1076"/>
        <pc:sldMkLst>
          <pc:docMk/>
          <pc:sldMk cId="3776075553" sldId="271"/>
        </pc:sldMkLst>
        <pc:spChg chg="mod">
          <ac:chgData name="Noah Gaffney" userId="" providerId="" clId="Web-{2FBBB1ED-13CC-4AFD-8A09-708B6E311D6B}" dt="2024-03-09T15:10:52.467" v="11" actId="1076"/>
          <ac:spMkLst>
            <pc:docMk/>
            <pc:sldMk cId="3776075553" sldId="271"/>
            <ac:spMk id="90" creationId="{FDD3E9B2-657B-5D8B-89A3-AA37CF09322B}"/>
          </ac:spMkLst>
        </pc:spChg>
        <pc:spChg chg="mod">
          <ac:chgData name="Noah Gaffney" userId="" providerId="" clId="Web-{2FBBB1ED-13CC-4AFD-8A09-708B6E311D6B}" dt="2024-03-09T15:10:24.732" v="4" actId="20577"/>
          <ac:spMkLst>
            <pc:docMk/>
            <pc:sldMk cId="3776075553" sldId="271"/>
            <ac:spMk id="91" creationId="{E6C6684D-02DB-F04F-E21A-F0BFB719AFCF}"/>
          </ac:spMkLst>
        </pc:spChg>
        <pc:spChg chg="mod">
          <ac:chgData name="Noah Gaffney" userId="" providerId="" clId="Web-{2FBBB1ED-13CC-4AFD-8A09-708B6E311D6B}" dt="2024-03-09T15:10:46.061" v="9" actId="1076"/>
          <ac:spMkLst>
            <pc:docMk/>
            <pc:sldMk cId="3776075553" sldId="271"/>
            <ac:spMk id="92" creationId="{14F54B68-7F19-4E79-763D-69AC03A0F130}"/>
          </ac:spMkLst>
        </pc:spChg>
        <pc:spChg chg="del mod">
          <ac:chgData name="Noah Gaffney" userId="" providerId="" clId="Web-{2FBBB1ED-13CC-4AFD-8A09-708B6E311D6B}" dt="2024-03-09T15:10:18.638" v="1"/>
          <ac:spMkLst>
            <pc:docMk/>
            <pc:sldMk cId="3776075553" sldId="271"/>
            <ac:spMk id="93" creationId="{43FC3016-31CD-6ED0-138A-D3A1206FECCB}"/>
          </ac:spMkLst>
        </pc:spChg>
        <pc:cxnChg chg="mod">
          <ac:chgData name="Noah Gaffney" userId="" providerId="" clId="Web-{2FBBB1ED-13CC-4AFD-8A09-708B6E311D6B}" dt="2024-03-09T15:10:49.045" v="10" actId="1076"/>
          <ac:cxnSpMkLst>
            <pc:docMk/>
            <pc:sldMk cId="3776075553" sldId="271"/>
            <ac:cxnSpMk id="86" creationId="{D5EC675E-E955-31D2-AF1E-76F484005461}"/>
          </ac:cxnSpMkLst>
        </pc:cxnChg>
        <pc:cxnChg chg="del">
          <ac:chgData name="Noah Gaffney" userId="" providerId="" clId="Web-{2FBBB1ED-13CC-4AFD-8A09-708B6E311D6B}" dt="2024-03-09T15:10:32.810" v="6"/>
          <ac:cxnSpMkLst>
            <pc:docMk/>
            <pc:sldMk cId="3776075553" sldId="271"/>
            <ac:cxnSpMk id="87" creationId="{8BCF3123-E14F-109E-79CD-10917CE4AFBC}"/>
          </ac:cxnSpMkLst>
        </pc:cxnChg>
        <pc:cxnChg chg="mod">
          <ac:chgData name="Noah Gaffney" userId="" providerId="" clId="Web-{2FBBB1ED-13CC-4AFD-8A09-708B6E311D6B}" dt="2024-03-09T15:10:42.686" v="8" actId="1076"/>
          <ac:cxnSpMkLst>
            <pc:docMk/>
            <pc:sldMk cId="3776075553" sldId="271"/>
            <ac:cxnSpMk id="88" creationId="{983C2B6B-E5CC-3A93-C7F6-878E9D20360C}"/>
          </ac:cxnSpMkLst>
        </pc:cxnChg>
        <pc:cxnChg chg="del">
          <ac:chgData name="Noah Gaffney" userId="" providerId="" clId="Web-{2FBBB1ED-13CC-4AFD-8A09-708B6E311D6B}" dt="2024-03-09T15:10:36.092" v="7"/>
          <ac:cxnSpMkLst>
            <pc:docMk/>
            <pc:sldMk cId="3776075553" sldId="271"/>
            <ac:cxnSpMk id="89" creationId="{E2D418EA-2E55-82B5-94EA-D74C6CFAA3E9}"/>
          </ac:cxnSpMkLst>
        </pc:cxnChg>
      </pc:sldChg>
    </pc:docChg>
  </pc:docChgLst>
  <pc:docChgLst>
    <pc:chgData name="Benjamin Podjenski" clId="Web-{7E388E7A-7CED-48BF-A05B-B0D8940BD601}"/>
    <pc:docChg chg="addSld modSld">
      <pc:chgData name="Benjamin Podjenski" userId="" providerId="" clId="Web-{7E388E7A-7CED-48BF-A05B-B0D8940BD601}" dt="2023-12-06T18:36:59.545" v="338" actId="20577"/>
      <pc:docMkLst>
        <pc:docMk/>
      </pc:docMkLst>
      <pc:sldChg chg="modSp">
        <pc:chgData name="Benjamin Podjenski" userId="" providerId="" clId="Web-{7E388E7A-7CED-48BF-A05B-B0D8940BD601}" dt="2023-12-06T18:31:50.596" v="322" actId="20577"/>
        <pc:sldMkLst>
          <pc:docMk/>
          <pc:sldMk cId="646879400" sldId="276"/>
        </pc:sldMkLst>
        <pc:spChg chg="mod">
          <ac:chgData name="Benjamin Podjenski" userId="" providerId="" clId="Web-{7E388E7A-7CED-48BF-A05B-B0D8940BD601}" dt="2023-12-06T18:22:19.949" v="205" actId="20577"/>
          <ac:spMkLst>
            <pc:docMk/>
            <pc:sldMk cId="646879400" sldId="276"/>
            <ac:spMk id="9" creationId="{9D97C390-CAFC-D7D7-E418-0F3294A575A3}"/>
          </ac:spMkLst>
        </pc:spChg>
        <pc:spChg chg="mod">
          <ac:chgData name="Benjamin Podjenski" userId="" providerId="" clId="Web-{7E388E7A-7CED-48BF-A05B-B0D8940BD601}" dt="2023-12-06T18:31:03.984" v="318" actId="20577"/>
          <ac:spMkLst>
            <pc:docMk/>
            <pc:sldMk cId="646879400" sldId="276"/>
            <ac:spMk id="10" creationId="{E5AADA64-6996-0F5D-ED61-FAB0EA72E7F3}"/>
          </ac:spMkLst>
        </pc:spChg>
        <pc:spChg chg="mod">
          <ac:chgData name="Benjamin Podjenski" userId="" providerId="" clId="Web-{7E388E7A-7CED-48BF-A05B-B0D8940BD601}" dt="2023-12-06T18:31:50.596" v="322" actId="20577"/>
          <ac:spMkLst>
            <pc:docMk/>
            <pc:sldMk cId="646879400" sldId="276"/>
            <ac:spMk id="12" creationId="{C9D18036-608C-2B43-8861-1038E20ACB77}"/>
          </ac:spMkLst>
        </pc:spChg>
      </pc:sldChg>
      <pc:sldChg chg="modSp">
        <pc:chgData name="Benjamin Podjenski" userId="" providerId="" clId="Web-{7E388E7A-7CED-48BF-A05B-B0D8940BD601}" dt="2023-12-06T18:36:59.545" v="338" actId="20577"/>
        <pc:sldMkLst>
          <pc:docMk/>
          <pc:sldMk cId="4048341442" sldId="277"/>
        </pc:sldMkLst>
        <pc:spChg chg="mod">
          <ac:chgData name="Benjamin Podjenski" userId="" providerId="" clId="Web-{7E388E7A-7CED-48BF-A05B-B0D8940BD601}" dt="2023-12-06T18:36:59.545" v="338" actId="20577"/>
          <ac:spMkLst>
            <pc:docMk/>
            <pc:sldMk cId="4048341442" sldId="277"/>
            <ac:spMk id="9" creationId="{9D97C390-CAFC-D7D7-E418-0F3294A575A3}"/>
          </ac:spMkLst>
        </pc:spChg>
      </pc:sldChg>
      <pc:sldChg chg="addSp delSp modSp add replId delAnim">
        <pc:chgData name="Benjamin Podjenski" userId="" providerId="" clId="Web-{7E388E7A-7CED-48BF-A05B-B0D8940BD601}" dt="2023-12-06T17:54:02.071" v="122" actId="14100"/>
        <pc:sldMkLst>
          <pc:docMk/>
          <pc:sldMk cId="1848440416" sldId="286"/>
        </pc:sldMkLst>
        <pc:spChg chg="del">
          <ac:chgData name="Benjamin Podjenski" userId="" providerId="" clId="Web-{7E388E7A-7CED-48BF-A05B-B0D8940BD601}" dt="2023-12-06T17:37:49.863" v="94"/>
          <ac:spMkLst>
            <pc:docMk/>
            <pc:sldMk cId="1848440416" sldId="286"/>
            <ac:spMk id="3" creationId="{E6FA715A-8DE2-B697-ED59-6AD5A9821B97}"/>
          </ac:spMkLst>
        </pc:spChg>
        <pc:spChg chg="mod">
          <ac:chgData name="Benjamin Podjenski" userId="" providerId="" clId="Web-{7E388E7A-7CED-48BF-A05B-B0D8940BD601}" dt="2023-12-06T17:37:28.393" v="79" actId="20577"/>
          <ac:spMkLst>
            <pc:docMk/>
            <pc:sldMk cId="1848440416" sldId="286"/>
            <ac:spMk id="4" creationId="{8A1BC07B-F98F-0A10-6E9D-027ACB225E4D}"/>
          </ac:spMkLst>
        </pc:spChg>
        <pc:spChg chg="mod">
          <ac:chgData name="Benjamin Podjenski" userId="" providerId="" clId="Web-{7E388E7A-7CED-48BF-A05B-B0D8940BD601}" dt="2023-12-06T17:44:23.862" v="107" actId="1076"/>
          <ac:spMkLst>
            <pc:docMk/>
            <pc:sldMk cId="1848440416" sldId="286"/>
            <ac:spMk id="6" creationId="{3F2831DE-2A9B-226E-3101-AE3E0CB4EB43}"/>
          </ac:spMkLst>
        </pc:spChg>
        <pc:spChg chg="del">
          <ac:chgData name="Benjamin Podjenski" userId="" providerId="" clId="Web-{7E388E7A-7CED-48BF-A05B-B0D8940BD601}" dt="2023-12-06T17:37:54.175" v="95"/>
          <ac:spMkLst>
            <pc:docMk/>
            <pc:sldMk cId="1848440416" sldId="286"/>
            <ac:spMk id="6" creationId="{D8D036E5-AD11-9D46-669B-E7941BE0B1AA}"/>
          </ac:spMkLst>
        </pc:spChg>
        <pc:spChg chg="mod">
          <ac:chgData name="Benjamin Podjenski" userId="" providerId="" clId="Web-{7E388E7A-7CED-48BF-A05B-B0D8940BD601}" dt="2023-12-06T17:44:46.925" v="112" actId="14100"/>
          <ac:spMkLst>
            <pc:docMk/>
            <pc:sldMk cId="1848440416" sldId="286"/>
            <ac:spMk id="7" creationId="{78C68948-0226-47B2-65DC-82DBBC9A55C4}"/>
          </ac:spMkLst>
        </pc:spChg>
        <pc:spChg chg="del">
          <ac:chgData name="Benjamin Podjenski" userId="" providerId="" clId="Web-{7E388E7A-7CED-48BF-A05B-B0D8940BD601}" dt="2023-12-06T17:37:49.863" v="93"/>
          <ac:spMkLst>
            <pc:docMk/>
            <pc:sldMk cId="1848440416" sldId="286"/>
            <ac:spMk id="8" creationId="{F2B3577F-B742-6004-6C99-3943A6F1360C}"/>
          </ac:spMkLst>
        </pc:spChg>
        <pc:spChg chg="mod">
          <ac:chgData name="Benjamin Podjenski" userId="" providerId="" clId="Web-{7E388E7A-7CED-48BF-A05B-B0D8940BD601}" dt="2023-12-06T17:44:58.723" v="114" actId="14100"/>
          <ac:spMkLst>
            <pc:docMk/>
            <pc:sldMk cId="1848440416" sldId="286"/>
            <ac:spMk id="9" creationId="{444AC3AB-0060-ED88-FA0A-1BC002C42ECB}"/>
          </ac:spMkLst>
        </pc:spChg>
        <pc:spChg chg="mod">
          <ac:chgData name="Benjamin Podjenski" userId="" providerId="" clId="Web-{7E388E7A-7CED-48BF-A05B-B0D8940BD601}" dt="2023-12-06T17:45:03.957" v="115" actId="1076"/>
          <ac:spMkLst>
            <pc:docMk/>
            <pc:sldMk cId="1848440416" sldId="286"/>
            <ac:spMk id="11" creationId="{63A81F87-E13C-44F7-79CC-EB2090001B8A}"/>
          </ac:spMkLst>
        </pc:spChg>
        <pc:spChg chg="del">
          <ac:chgData name="Benjamin Podjenski" userId="" providerId="" clId="Web-{7E388E7A-7CED-48BF-A05B-B0D8940BD601}" dt="2023-12-06T17:37:49.863" v="92"/>
          <ac:spMkLst>
            <pc:docMk/>
            <pc:sldMk cId="1848440416" sldId="286"/>
            <ac:spMk id="11" creationId="{A72F55C6-293C-99B0-C0D4-EE93FCEBE850}"/>
          </ac:spMkLst>
        </pc:spChg>
        <pc:spChg chg="del">
          <ac:chgData name="Benjamin Podjenski" userId="" providerId="" clId="Web-{7E388E7A-7CED-48BF-A05B-B0D8940BD601}" dt="2023-12-06T17:37:49.863" v="91"/>
          <ac:spMkLst>
            <pc:docMk/>
            <pc:sldMk cId="1848440416" sldId="286"/>
            <ac:spMk id="13" creationId="{54047CDA-FFDB-A472-8449-474B390C1921}"/>
          </ac:spMkLst>
        </pc:spChg>
        <pc:spChg chg="add mod">
          <ac:chgData name="Benjamin Podjenski" userId="" providerId="" clId="Web-{7E388E7A-7CED-48BF-A05B-B0D8940BD601}" dt="2023-12-06T17:54:02.071" v="122" actId="14100"/>
          <ac:spMkLst>
            <pc:docMk/>
            <pc:sldMk cId="1848440416" sldId="286"/>
            <ac:spMk id="19" creationId="{5E935544-6ABF-4320-F63E-02F617AA6027}"/>
          </ac:spMkLst>
        </pc:spChg>
        <pc:spChg chg="del">
          <ac:chgData name="Benjamin Podjenski" userId="" providerId="" clId="Web-{7E388E7A-7CED-48BF-A05B-B0D8940BD601}" dt="2023-12-06T17:37:49.863" v="90"/>
          <ac:spMkLst>
            <pc:docMk/>
            <pc:sldMk cId="1848440416" sldId="286"/>
            <ac:spMk id="21" creationId="{99003BBA-A4CF-C7C1-0BFD-DA4A9C8A15D4}"/>
          </ac:spMkLst>
        </pc:spChg>
        <pc:spChg chg="mod">
          <ac:chgData name="Benjamin Podjenski" userId="" providerId="" clId="Web-{7E388E7A-7CED-48BF-A05B-B0D8940BD601}" dt="2023-12-06T17:45:08.036" v="116" actId="1076"/>
          <ac:spMkLst>
            <pc:docMk/>
            <pc:sldMk cId="1848440416" sldId="286"/>
            <ac:spMk id="23" creationId="{4817691F-33C0-3151-2806-EE6C254AF447}"/>
          </ac:spMkLst>
        </pc:spChg>
        <pc:spChg chg="del">
          <ac:chgData name="Benjamin Podjenski" userId="" providerId="" clId="Web-{7E388E7A-7CED-48BF-A05B-B0D8940BD601}" dt="2023-12-06T17:37:49.863" v="89"/>
          <ac:spMkLst>
            <pc:docMk/>
            <pc:sldMk cId="1848440416" sldId="286"/>
            <ac:spMk id="23" creationId="{E9C60CE4-E862-17FE-F349-879BEF0C1DDA}"/>
          </ac:spMkLst>
        </pc:spChg>
        <pc:spChg chg="del">
          <ac:chgData name="Benjamin Podjenski" userId="" providerId="" clId="Web-{7E388E7A-7CED-48BF-A05B-B0D8940BD601}" dt="2023-12-06T17:37:49.863" v="88"/>
          <ac:spMkLst>
            <pc:docMk/>
            <pc:sldMk cId="1848440416" sldId="286"/>
            <ac:spMk id="24" creationId="{635E0708-0103-1D91-B41D-DA0E151F53F8}"/>
          </ac:spMkLst>
        </pc:spChg>
        <pc:spChg chg="del">
          <ac:chgData name="Benjamin Podjenski" userId="" providerId="" clId="Web-{7E388E7A-7CED-48BF-A05B-B0D8940BD601}" dt="2023-12-06T17:37:49.863" v="87"/>
          <ac:spMkLst>
            <pc:docMk/>
            <pc:sldMk cId="1848440416" sldId="286"/>
            <ac:spMk id="25" creationId="{59711B9C-5EFF-CB6A-A470-C3E4A4A0EDF5}"/>
          </ac:spMkLst>
        </pc:spChg>
        <pc:spChg chg="del">
          <ac:chgData name="Benjamin Podjenski" userId="" providerId="" clId="Web-{7E388E7A-7CED-48BF-A05B-B0D8940BD601}" dt="2023-12-06T17:37:49.863" v="86"/>
          <ac:spMkLst>
            <pc:docMk/>
            <pc:sldMk cId="1848440416" sldId="286"/>
            <ac:spMk id="27" creationId="{6C17C373-A804-B6A7-A188-50105DFD1CB2}"/>
          </ac:spMkLst>
        </pc:spChg>
        <pc:spChg chg="del">
          <ac:chgData name="Benjamin Podjenski" userId="" providerId="" clId="Web-{7E388E7A-7CED-48BF-A05B-B0D8940BD601}" dt="2023-12-06T17:37:49.863" v="85"/>
          <ac:spMkLst>
            <pc:docMk/>
            <pc:sldMk cId="1848440416" sldId="286"/>
            <ac:spMk id="28" creationId="{526A03F4-253E-BA93-CF28-6117310E590F}"/>
          </ac:spMkLst>
        </pc:spChg>
        <pc:spChg chg="del">
          <ac:chgData name="Benjamin Podjenski" userId="" providerId="" clId="Web-{7E388E7A-7CED-48BF-A05B-B0D8940BD601}" dt="2023-12-06T17:37:49.863" v="84"/>
          <ac:spMkLst>
            <pc:docMk/>
            <pc:sldMk cId="1848440416" sldId="286"/>
            <ac:spMk id="29" creationId="{C4D98194-E888-A3DC-85C0-2E74A559A893}"/>
          </ac:spMkLst>
        </pc:spChg>
        <pc:spChg chg="del">
          <ac:chgData name="Benjamin Podjenski" userId="" providerId="" clId="Web-{7E388E7A-7CED-48BF-A05B-B0D8940BD601}" dt="2023-12-06T17:37:49.863" v="83"/>
          <ac:spMkLst>
            <pc:docMk/>
            <pc:sldMk cId="1848440416" sldId="286"/>
            <ac:spMk id="30" creationId="{EDF4D0F8-7B70-068A-22C6-0DA29A95D92E}"/>
          </ac:spMkLst>
        </pc:spChg>
        <pc:spChg chg="del">
          <ac:chgData name="Benjamin Podjenski" userId="" providerId="" clId="Web-{7E388E7A-7CED-48BF-A05B-B0D8940BD601}" dt="2023-12-06T17:37:49.863" v="82"/>
          <ac:spMkLst>
            <pc:docMk/>
            <pc:sldMk cId="1848440416" sldId="286"/>
            <ac:spMk id="31" creationId="{97DD398A-852C-2995-A0F5-BB7EC364A7F9}"/>
          </ac:spMkLst>
        </pc:spChg>
        <pc:spChg chg="del">
          <ac:chgData name="Benjamin Podjenski" userId="" providerId="" clId="Web-{7E388E7A-7CED-48BF-A05B-B0D8940BD601}" dt="2023-12-06T17:37:49.847" v="81"/>
          <ac:spMkLst>
            <pc:docMk/>
            <pc:sldMk cId="1848440416" sldId="286"/>
            <ac:spMk id="32" creationId="{83968FC9-10DF-71F1-8A6C-2A748D18732D}"/>
          </ac:spMkLst>
        </pc:spChg>
        <pc:spChg chg="del">
          <ac:chgData name="Benjamin Podjenski" userId="" providerId="" clId="Web-{7E388E7A-7CED-48BF-A05B-B0D8940BD601}" dt="2023-12-06T17:37:49.847" v="80"/>
          <ac:spMkLst>
            <pc:docMk/>
            <pc:sldMk cId="1848440416" sldId="286"/>
            <ac:spMk id="33" creationId="{9003A8A9-310C-9822-0523-C2EACF9F1CFA}"/>
          </ac:spMkLst>
        </pc:spChg>
        <pc:picChg chg="add mod">
          <ac:chgData name="Benjamin Podjenski" userId="" providerId="" clId="Web-{7E388E7A-7CED-48BF-A05B-B0D8940BD601}" dt="2023-12-06T17:43:30.032" v="100" actId="1076"/>
          <ac:picMkLst>
            <pc:docMk/>
            <pc:sldMk cId="1848440416" sldId="286"/>
            <ac:picMk id="5" creationId="{7A42BEB0-73CF-9550-4015-BE76EF37E2DC}"/>
          </ac:picMkLst>
        </pc:picChg>
      </pc:sldChg>
    </pc:docChg>
  </pc:docChgLst>
  <pc:docChgLst>
    <pc:chgData name="Aaron McCarville" clId="Web-{2B9B2F1D-1572-4391-8497-9C2B3E8452E0}"/>
    <pc:docChg chg="modSld">
      <pc:chgData name="Aaron McCarville" userId="" providerId="" clId="Web-{2B9B2F1D-1572-4391-8497-9C2B3E8452E0}" dt="2023-11-30T18:46:04.222" v="25" actId="20577"/>
      <pc:docMkLst>
        <pc:docMk/>
      </pc:docMkLst>
      <pc:sldChg chg="modSp">
        <pc:chgData name="Aaron McCarville" userId="" providerId="" clId="Web-{2B9B2F1D-1572-4391-8497-9C2B3E8452E0}" dt="2023-11-30T18:18:50.084" v="11" actId="20577"/>
        <pc:sldMkLst>
          <pc:docMk/>
          <pc:sldMk cId="961566073" sldId="257"/>
        </pc:sldMkLst>
        <pc:spChg chg="mod">
          <ac:chgData name="Aaron McCarville" userId="" providerId="" clId="Web-{2B9B2F1D-1572-4391-8497-9C2B3E8452E0}" dt="2023-11-30T18:18:50.084" v="11" actId="20577"/>
          <ac:spMkLst>
            <pc:docMk/>
            <pc:sldMk cId="961566073" sldId="257"/>
            <ac:spMk id="3" creationId="{00000000-0000-0000-0000-000000000000}"/>
          </ac:spMkLst>
        </pc:spChg>
      </pc:sldChg>
      <pc:sldChg chg="modSp">
        <pc:chgData name="Aaron McCarville" userId="" providerId="" clId="Web-{2B9B2F1D-1572-4391-8497-9C2B3E8452E0}" dt="2023-11-30T18:46:04.222" v="25" actId="20577"/>
        <pc:sldMkLst>
          <pc:docMk/>
          <pc:sldMk cId="2304713230" sldId="268"/>
        </pc:sldMkLst>
        <pc:spChg chg="mod">
          <ac:chgData name="Aaron McCarville" userId="" providerId="" clId="Web-{2B9B2F1D-1572-4391-8497-9C2B3E8452E0}" dt="2023-11-30T18:46:04.222" v="25" actId="20577"/>
          <ac:spMkLst>
            <pc:docMk/>
            <pc:sldMk cId="2304713230" sldId="268"/>
            <ac:spMk id="7" creationId="{9826111B-AE32-88E1-699D-BCBD288E96FC}"/>
          </ac:spMkLst>
        </pc:spChg>
      </pc:sldChg>
      <pc:sldChg chg="modSp">
        <pc:chgData name="Aaron McCarville" userId="" providerId="" clId="Web-{2B9B2F1D-1572-4391-8497-9C2B3E8452E0}" dt="2023-11-30T18:18:06.332" v="7" actId="20577"/>
        <pc:sldMkLst>
          <pc:docMk/>
          <pc:sldMk cId="4048341442" sldId="277"/>
        </pc:sldMkLst>
        <pc:spChg chg="mod">
          <ac:chgData name="Aaron McCarville" userId="" providerId="" clId="Web-{2B9B2F1D-1572-4391-8497-9C2B3E8452E0}" dt="2023-11-30T18:17:44.800" v="1" actId="20577"/>
          <ac:spMkLst>
            <pc:docMk/>
            <pc:sldMk cId="4048341442" sldId="277"/>
            <ac:spMk id="9" creationId="{9D97C390-CAFC-D7D7-E418-0F3294A575A3}"/>
          </ac:spMkLst>
        </pc:spChg>
        <pc:spChg chg="mod">
          <ac:chgData name="Aaron McCarville" userId="" providerId="" clId="Web-{2B9B2F1D-1572-4391-8497-9C2B3E8452E0}" dt="2023-11-30T18:18:06.332" v="7" actId="20577"/>
          <ac:spMkLst>
            <pc:docMk/>
            <pc:sldMk cId="4048341442" sldId="277"/>
            <ac:spMk id="12" creationId="{C9D18036-608C-2B43-8861-1038E20ACB77}"/>
          </ac:spMkLst>
        </pc:spChg>
      </pc:sldChg>
    </pc:docChg>
  </pc:docChgLst>
  <pc:docChgLst>
    <pc:chgData name="Gunnar Hageman" clId="Web-{96CDB43F-B76B-45E4-B4C0-306510FA0A48}"/>
    <pc:docChg chg="addSld">
      <pc:chgData name="Gunnar Hageman" userId="" providerId="" clId="Web-{96CDB43F-B76B-45E4-B4C0-306510FA0A48}" dt="2023-11-30T18:04:23.296" v="0"/>
      <pc:docMkLst>
        <pc:docMk/>
      </pc:docMkLst>
      <pc:sldChg chg="add replId">
        <pc:chgData name="Gunnar Hageman" userId="" providerId="" clId="Web-{96CDB43F-B76B-45E4-B4C0-306510FA0A48}" dt="2023-11-30T18:04:23.296" v="0"/>
        <pc:sldMkLst>
          <pc:docMk/>
          <pc:sldMk cId="4214830989" sldId="286"/>
        </pc:sldMkLst>
      </pc:sldChg>
    </pc:docChg>
  </pc:docChgLst>
  <pc:docChgLst>
    <pc:chgData name="Gunnar Hageman" clId="Web-{30C0E196-93CB-484A-9E41-3F805898492B}"/>
    <pc:docChg chg="addSld delSld modSld">
      <pc:chgData name="Gunnar Hageman" userId="" providerId="" clId="Web-{30C0E196-93CB-484A-9E41-3F805898492B}" dt="2023-12-06T18:01:38.072" v="6" actId="20577"/>
      <pc:docMkLst>
        <pc:docMk/>
      </pc:docMkLst>
      <pc:sldChg chg="modSp add del">
        <pc:chgData name="Gunnar Hageman" userId="" providerId="" clId="Web-{30C0E196-93CB-484A-9E41-3F805898492B}" dt="2023-12-06T18:01:38.072" v="6" actId="20577"/>
        <pc:sldMkLst>
          <pc:docMk/>
          <pc:sldMk cId="2761622846" sldId="259"/>
        </pc:sldMkLst>
        <pc:spChg chg="mod">
          <ac:chgData name="Gunnar Hageman" userId="" providerId="" clId="Web-{30C0E196-93CB-484A-9E41-3F805898492B}" dt="2023-12-06T18:01:38.072" v="6" actId="20577"/>
          <ac:spMkLst>
            <pc:docMk/>
            <pc:sldMk cId="2761622846" sldId="259"/>
            <ac:spMk id="7" creationId="{9826111B-AE32-88E1-699D-BCBD288E96FC}"/>
          </ac:spMkLst>
        </pc:spChg>
      </pc:sldChg>
    </pc:docChg>
  </pc:docChgLst>
  <pc:docChgLst>
    <pc:chgData name="Huyen Vy Pham" clId="Web-{E5998030-DC4D-45EA-AA7F-1555A394A0CA}"/>
    <pc:docChg chg="delSld modSld">
      <pc:chgData name="Huyen Vy Pham" userId="" providerId="" clId="Web-{E5998030-DC4D-45EA-AA7F-1555A394A0CA}" dt="2024-03-09T16:06:31.275" v="89"/>
      <pc:docMkLst>
        <pc:docMk/>
      </pc:docMkLst>
      <pc:sldChg chg="del">
        <pc:chgData name="Huyen Vy Pham" userId="" providerId="" clId="Web-{E5998030-DC4D-45EA-AA7F-1555A394A0CA}" dt="2024-03-09T16:06:20.587" v="88"/>
        <pc:sldMkLst>
          <pc:docMk/>
          <pc:sldMk cId="3858427635" sldId="261"/>
        </pc:sldMkLst>
      </pc:sldChg>
      <pc:sldChg chg="delAnim">
        <pc:chgData name="Huyen Vy Pham" userId="" providerId="" clId="Web-{E5998030-DC4D-45EA-AA7F-1555A394A0CA}" dt="2024-03-09T15:41:24.850" v="2"/>
        <pc:sldMkLst>
          <pc:docMk/>
          <pc:sldMk cId="1731426040" sldId="274"/>
        </pc:sldMkLst>
      </pc:sldChg>
      <pc:sldChg chg="delAnim">
        <pc:chgData name="Huyen Vy Pham" userId="" providerId="" clId="Web-{E5998030-DC4D-45EA-AA7F-1555A394A0CA}" dt="2024-03-09T15:41:19.146" v="1"/>
        <pc:sldMkLst>
          <pc:docMk/>
          <pc:sldMk cId="1555441230" sldId="275"/>
        </pc:sldMkLst>
      </pc:sldChg>
      <pc:sldChg chg="delAnim">
        <pc:chgData name="Huyen Vy Pham" userId="" providerId="" clId="Web-{E5998030-DC4D-45EA-AA7F-1555A394A0CA}" dt="2024-03-09T15:41:13.803" v="0"/>
        <pc:sldMkLst>
          <pc:docMk/>
          <pc:sldMk cId="1848440416" sldId="286"/>
        </pc:sldMkLst>
      </pc:sldChg>
      <pc:sldChg chg="modSp delAnim">
        <pc:chgData name="Huyen Vy Pham" userId="" providerId="" clId="Web-{E5998030-DC4D-45EA-AA7F-1555A394A0CA}" dt="2024-03-09T16:06:31.275" v="89"/>
        <pc:sldMkLst>
          <pc:docMk/>
          <pc:sldMk cId="923825383" sldId="288"/>
        </pc:sldMkLst>
        <pc:graphicFrameChg chg="modGraphic">
          <ac:chgData name="Huyen Vy Pham" userId="" providerId="" clId="Web-{E5998030-DC4D-45EA-AA7F-1555A394A0CA}" dt="2024-03-09T16:06:31.275" v="89"/>
          <ac:graphicFrameMkLst>
            <pc:docMk/>
            <pc:sldMk cId="923825383" sldId="288"/>
            <ac:graphicFrameMk id="6" creationId="{70B60783-8871-C193-58B3-EB2BE882F98C}"/>
          </ac:graphicFrameMkLst>
        </pc:graphicFrameChg>
      </pc:sldChg>
      <pc:sldChg chg="delAnim">
        <pc:chgData name="Huyen Vy Pham" userId="" providerId="" clId="Web-{E5998030-DC4D-45EA-AA7F-1555A394A0CA}" dt="2024-03-09T15:41:33.584" v="4"/>
        <pc:sldMkLst>
          <pc:docMk/>
          <pc:sldMk cId="3994629191" sldId="289"/>
        </pc:sldMkLst>
      </pc:sldChg>
      <pc:sldChg chg="delAnim">
        <pc:chgData name="Huyen Vy Pham" userId="" providerId="" clId="Web-{E5998030-DC4D-45EA-AA7F-1555A394A0CA}" dt="2024-03-09T15:41:37.569" v="5"/>
        <pc:sldMkLst>
          <pc:docMk/>
          <pc:sldMk cId="2048563486" sldId="290"/>
        </pc:sldMkLst>
      </pc:sldChg>
      <pc:sldChg chg="delAnim">
        <pc:chgData name="Huyen Vy Pham" userId="" providerId="" clId="Web-{E5998030-DC4D-45EA-AA7F-1555A394A0CA}" dt="2024-03-09T15:41:41.100" v="6"/>
        <pc:sldMkLst>
          <pc:docMk/>
          <pc:sldMk cId="252742658" sldId="291"/>
        </pc:sldMkLst>
      </pc:sldChg>
      <pc:sldChg chg="modSp">
        <pc:chgData name="Huyen Vy Pham" userId="" providerId="" clId="Web-{E5998030-DC4D-45EA-AA7F-1555A394A0CA}" dt="2024-03-09T15:45:19.061" v="87" actId="20577"/>
        <pc:sldMkLst>
          <pc:docMk/>
          <pc:sldMk cId="757187745" sldId="292"/>
        </pc:sldMkLst>
        <pc:spChg chg="mod">
          <ac:chgData name="Huyen Vy Pham" userId="" providerId="" clId="Web-{E5998030-DC4D-45EA-AA7F-1555A394A0CA}" dt="2024-03-09T15:45:19.061" v="87" actId="20577"/>
          <ac:spMkLst>
            <pc:docMk/>
            <pc:sldMk cId="757187745" sldId="292"/>
            <ac:spMk id="3" creationId="{CF93E43E-4831-66A0-ACEB-259C23740CDC}"/>
          </ac:spMkLst>
        </pc:spChg>
      </pc:sldChg>
    </pc:docChg>
  </pc:docChgLst>
</pc:chgInfo>
</file>

<file path=ppt/comments/modernComment_102_2A98FA3B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51BDA04-10B9-4038-B27A-F8BED85FD302}" authorId="{8C87ECCD-3330-A5E2-0F64-555E6AE5EB34}" status="resolved" created="2023-11-27T18:34:47.251" complete="100000">
    <pc:sldMkLst xmlns:pc="http://schemas.microsoft.com/office/powerpoint/2013/main/command">
      <pc:docMk/>
      <pc:sldMk cId="714668603" sldId="258"/>
    </pc:sldMkLst>
    <p188:replyLst>
      <p188:reply id="{BB5250CB-A93B-4D72-8D34-8126E4892C10}" authorId="{9FFA9939-7C76-E326-F48F-BCDB8A3A1D23}" created="2023-11-30T14:50:50.920">
        <p188:txBody>
          <a:bodyPr/>
          <a:lstStyle/>
          <a:p>
            <a:r>
              <a:rPr lang="en-US"/>
              <a:t>I wonder if he means an actual sketch. But we may non need this slide</a:t>
            </a:r>
          </a:p>
        </p188:txBody>
      </p188:reply>
    </p188:replyLst>
    <p188:txBody>
      <a:bodyPr/>
      <a:lstStyle/>
      <a:p>
        <a:r>
          <a:rPr lang="en-US"/>
          <a:t>How to add more on the conceptual/ visual sketch? This looks like redundant. 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94D99-256C-4AF8-9AC3-386AEFB648B4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087AA6-E7E3-4928-9935-A4B342E5D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578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Should talk about the cutoff frequency of the LPF and then the spec for ADC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087AA6-E7E3-4928-9935-A4B342E5DAD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542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Should talk about the cutoff frequency of the LPF and then the spec for ADC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087AA6-E7E3-4928-9935-A4B342E5DAD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061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19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77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92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848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22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09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25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17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37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75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9D32A-62D2-420F-93A1-55441E3AFC59}" type="datetimeFigureOut">
              <a:rPr lang="en-US" smtClean="0"/>
              <a:t>3/9/2024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4B933-F55E-4A76-BB2C-A4DE187362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959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02_2A98FA3B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8260" y="762000"/>
            <a:ext cx="7252693" cy="1546238"/>
          </a:xfrm>
        </p:spPr>
        <p:txBody>
          <a:bodyPr anchor="b">
            <a:normAutofit/>
          </a:bodyPr>
          <a:lstStyle/>
          <a:p>
            <a:r>
              <a:rPr lang="en-US" b="1">
                <a:solidFill>
                  <a:schemeClr val="tx2"/>
                </a:solidFill>
              </a:rPr>
              <a:t>120GHz Imaging Radar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72588" y="2728311"/>
            <a:ext cx="7980451" cy="336768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600" b="1">
                <a:solidFill>
                  <a:schemeClr val="tx2"/>
                </a:solidFill>
              </a:rPr>
              <a:t>Team 40: </a:t>
            </a:r>
          </a:p>
          <a:p>
            <a:r>
              <a:rPr lang="en-US" sz="1600">
                <a:solidFill>
                  <a:schemeClr val="tx2"/>
                </a:solidFill>
              </a:rPr>
              <a:t>Huyen Vy Pham: Team lead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Aaron McCarville: Lead hardware design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Noah Gaffney: Hardware design and testing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Gunnar Hageman: Embedded programming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Benjamin </a:t>
            </a:r>
            <a:r>
              <a:rPr lang="en-US" sz="1600" err="1">
                <a:solidFill>
                  <a:schemeClr val="tx2"/>
                </a:solidFill>
              </a:rPr>
              <a:t>Podjenski</a:t>
            </a:r>
            <a:r>
              <a:rPr lang="en-US" sz="1600">
                <a:solidFill>
                  <a:schemeClr val="tx2"/>
                </a:solidFill>
              </a:rPr>
              <a:t>: Software programming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 b="1">
                <a:solidFill>
                  <a:schemeClr val="tx2"/>
                </a:solidFill>
              </a:rPr>
              <a:t>Client:</a:t>
            </a:r>
            <a:r>
              <a:rPr lang="en-US" sz="1600">
                <a:solidFill>
                  <a:schemeClr val="tx2"/>
                </a:solidFill>
              </a:rPr>
              <a:t> </a:t>
            </a:r>
            <a:endParaRPr lang="en-US" sz="1600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Professor Mohammad Tayeb Al </a:t>
            </a:r>
            <a:r>
              <a:rPr lang="en-US" sz="1600" err="1">
                <a:solidFill>
                  <a:schemeClr val="tx2"/>
                </a:solidFill>
              </a:rPr>
              <a:t>Qaseer</a:t>
            </a:r>
            <a:endParaRPr lang="en-US" sz="1600">
              <a:solidFill>
                <a:schemeClr val="tx2"/>
              </a:solidFill>
            </a:endParaRPr>
          </a:p>
          <a:p>
            <a:r>
              <a:rPr lang="en-US" sz="1600" b="1">
                <a:solidFill>
                  <a:schemeClr val="tx2"/>
                </a:solidFill>
              </a:rPr>
              <a:t>Advisor: </a:t>
            </a:r>
            <a:endParaRPr lang="en-US" sz="1600" b="1">
              <a:solidFill>
                <a:schemeClr val="tx2"/>
              </a:solidFill>
              <a:ea typeface="Calibri"/>
              <a:cs typeface="Calibri"/>
            </a:endParaRPr>
          </a:p>
          <a:p>
            <a:r>
              <a:rPr lang="en-US" sz="1600">
                <a:solidFill>
                  <a:schemeClr val="tx2"/>
                </a:solidFill>
              </a:rPr>
              <a:t>Professor Mohammad Tayeb Al </a:t>
            </a:r>
            <a:r>
              <a:rPr lang="en-US" sz="1600" err="1">
                <a:solidFill>
                  <a:schemeClr val="tx2"/>
                </a:solidFill>
              </a:rPr>
              <a:t>Qaseer</a:t>
            </a:r>
            <a:endParaRPr lang="en-US" sz="1600">
              <a:solidFill>
                <a:schemeClr val="tx2"/>
              </a:solidFill>
            </a:endParaRPr>
          </a:p>
          <a:p>
            <a:endParaRPr lang="en-US" sz="1600">
              <a:solidFill>
                <a:schemeClr val="tx2"/>
              </a:solidFill>
            </a:endParaRPr>
          </a:p>
          <a:p>
            <a:endParaRPr lang="en-US" sz="1600">
              <a:solidFill>
                <a:schemeClr val="tx2"/>
              </a:solidFill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90574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9" name="Rectangle 48">
            <a:extLst>
              <a:ext uri="{FF2B5EF4-FFF2-40B4-BE49-F238E27FC236}">
                <a16:creationId xmlns:a16="http://schemas.microsoft.com/office/drawing/2014/main" id="{160022CF-D73B-45FB-8DD4-1B1C0C92E7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833" y="280875"/>
            <a:ext cx="9224061" cy="949606"/>
          </a:xfrm>
        </p:spPr>
        <p:txBody>
          <a:bodyPr>
            <a:normAutofit/>
          </a:bodyPr>
          <a:lstStyle/>
          <a:p>
            <a:r>
              <a:rPr lang="en-US" sz="4800" b="1"/>
              <a:t>Project Plan</a:t>
            </a: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AC2C106E-0A9A-4090-95B9-B7070646D2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61483" y="-2"/>
            <a:ext cx="1329192" cy="6858000"/>
          </a:xfrm>
          <a:custGeom>
            <a:avLst/>
            <a:gdLst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57645 w 1605470"/>
              <a:gd name="connsiteY188" fmla="*/ 474761 h 6858000"/>
              <a:gd name="connsiteX189" fmla="*/ 201693 w 1605470"/>
              <a:gd name="connsiteY189" fmla="*/ 469651 h 6858000"/>
              <a:gd name="connsiteX190" fmla="*/ 195012 w 1605470"/>
              <a:gd name="connsiteY190" fmla="*/ 448559 h 6858000"/>
              <a:gd name="connsiteX191" fmla="*/ 201434 w 1605470"/>
              <a:gd name="connsiteY191" fmla="*/ 441529 h 6858000"/>
              <a:gd name="connsiteX192" fmla="*/ 200655 w 1605470"/>
              <a:gd name="connsiteY192" fmla="*/ 428927 h 6858000"/>
              <a:gd name="connsiteX193" fmla="*/ 190059 w 1605470"/>
              <a:gd name="connsiteY193" fmla="*/ 430161 h 6858000"/>
              <a:gd name="connsiteX194" fmla="*/ 184450 w 1605470"/>
              <a:gd name="connsiteY194" fmla="*/ 396240 h 6858000"/>
              <a:gd name="connsiteX195" fmla="*/ 146196 w 1605470"/>
              <a:gd name="connsiteY195" fmla="*/ 358810 h 6858000"/>
              <a:gd name="connsiteX196" fmla="*/ 124571 w 1605470"/>
              <a:gd name="connsiteY196" fmla="*/ 302178 h 6858000"/>
              <a:gd name="connsiteX197" fmla="*/ 103243 w 1605470"/>
              <a:gd name="connsiteY197" fmla="*/ 211375 h 6858000"/>
              <a:gd name="connsiteX198" fmla="*/ 94571 w 1605470"/>
              <a:gd name="connsiteY198" fmla="*/ 184179 h 6858000"/>
              <a:gd name="connsiteX199" fmla="*/ 13437 w 1605470"/>
              <a:gd name="connsiteY199" fmla="*/ 19287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593254 w 1605470"/>
              <a:gd name="connsiteY132" fmla="*/ 2766463 h 6858000"/>
              <a:gd name="connsiteX133" fmla="*/ 613412 w 1605470"/>
              <a:gd name="connsiteY133" fmla="*/ 2731184 h 6858000"/>
              <a:gd name="connsiteX134" fmla="*/ 555080 w 1605470"/>
              <a:gd name="connsiteY134" fmla="*/ 2538816 h 6858000"/>
              <a:gd name="connsiteX135" fmla="*/ 551827 w 1605470"/>
              <a:gd name="connsiteY135" fmla="*/ 2485734 h 6858000"/>
              <a:gd name="connsiteX136" fmla="*/ 525179 w 1605470"/>
              <a:gd name="connsiteY136" fmla="*/ 2447068 h 6858000"/>
              <a:gd name="connsiteX137" fmla="*/ 529511 w 1605470"/>
              <a:gd name="connsiteY137" fmla="*/ 2425819 h 6858000"/>
              <a:gd name="connsiteX138" fmla="*/ 530521 w 1605470"/>
              <a:gd name="connsiteY138" fmla="*/ 2422066 h 6858000"/>
              <a:gd name="connsiteX139" fmla="*/ 528878 w 1605470"/>
              <a:gd name="connsiteY139" fmla="*/ 2408971 h 6858000"/>
              <a:gd name="connsiteX140" fmla="*/ 535510 w 1605470"/>
              <a:gd name="connsiteY140" fmla="*/ 2402874 h 6858000"/>
              <a:gd name="connsiteX141" fmla="*/ 538122 w 1605470"/>
              <a:gd name="connsiteY141" fmla="*/ 2381443 h 6858000"/>
              <a:gd name="connsiteX142" fmla="*/ 533116 w 1605470"/>
              <a:gd name="connsiteY142" fmla="*/ 2358011 h 6858000"/>
              <a:gd name="connsiteX143" fmla="*/ 501423 w 1605470"/>
              <a:gd name="connsiteY143" fmla="*/ 2249479 h 6858000"/>
              <a:gd name="connsiteX144" fmla="*/ 486968 w 1605470"/>
              <a:gd name="connsiteY144" fmla="*/ 2182937 h 6858000"/>
              <a:gd name="connsiteX145" fmla="*/ 488555 w 1605470"/>
              <a:gd name="connsiteY145" fmla="*/ 2155135 h 6858000"/>
              <a:gd name="connsiteX146" fmla="*/ 486013 w 1605470"/>
              <a:gd name="connsiteY146" fmla="*/ 2118008 h 6858000"/>
              <a:gd name="connsiteX147" fmla="*/ 487006 w 1605470"/>
              <a:gd name="connsiteY147" fmla="*/ 2050531 h 6858000"/>
              <a:gd name="connsiteX148" fmla="*/ 478812 w 1605470"/>
              <a:gd name="connsiteY148" fmla="*/ 1963269 h 6858000"/>
              <a:gd name="connsiteX149" fmla="*/ 442619 w 1605470"/>
              <a:gd name="connsiteY149" fmla="*/ 1910499 h 6858000"/>
              <a:gd name="connsiteX150" fmla="*/ 446785 w 1605470"/>
              <a:gd name="connsiteY150" fmla="*/ 1903212 h 6858000"/>
              <a:gd name="connsiteX151" fmla="*/ 436547 w 1605470"/>
              <a:gd name="connsiteY151" fmla="*/ 1861531 h 6858000"/>
              <a:gd name="connsiteX152" fmla="*/ 364290 w 1605470"/>
              <a:gd name="connsiteY152" fmla="*/ 1728772 h 6858000"/>
              <a:gd name="connsiteX153" fmla="*/ 345287 w 1605470"/>
              <a:gd name="connsiteY153" fmla="*/ 1646953 h 6858000"/>
              <a:gd name="connsiteX154" fmla="*/ 344412 w 1605470"/>
              <a:gd name="connsiteY154" fmla="*/ 1615777 h 6858000"/>
              <a:gd name="connsiteX155" fmla="*/ 342578 w 1605470"/>
              <a:gd name="connsiteY155" fmla="*/ 1563678 h 6858000"/>
              <a:gd name="connsiteX156" fmla="*/ 355658 w 1605470"/>
              <a:gd name="connsiteY156" fmla="*/ 1519474 h 6858000"/>
              <a:gd name="connsiteX157" fmla="*/ 348400 w 1605470"/>
              <a:gd name="connsiteY157" fmla="*/ 1477995 h 6858000"/>
              <a:gd name="connsiteX158" fmla="*/ 328025 w 1605470"/>
              <a:gd name="connsiteY158" fmla="*/ 1475165 h 6858000"/>
              <a:gd name="connsiteX159" fmla="*/ 326326 w 1605470"/>
              <a:gd name="connsiteY159" fmla="*/ 1428585 h 6858000"/>
              <a:gd name="connsiteX160" fmla="*/ 325799 w 1605470"/>
              <a:gd name="connsiteY160" fmla="*/ 1357181 h 6858000"/>
              <a:gd name="connsiteX161" fmla="*/ 320507 w 1605470"/>
              <a:gd name="connsiteY161" fmla="*/ 1347099 h 6858000"/>
              <a:gd name="connsiteX162" fmla="*/ 335347 w 1605470"/>
              <a:gd name="connsiteY162" fmla="*/ 1334233 h 6858000"/>
              <a:gd name="connsiteX163" fmla="*/ 342792 w 1605470"/>
              <a:gd name="connsiteY163" fmla="*/ 1307086 h 6858000"/>
              <a:gd name="connsiteX164" fmla="*/ 343980 w 1605470"/>
              <a:gd name="connsiteY164" fmla="*/ 1189033 h 6858000"/>
              <a:gd name="connsiteX165" fmla="*/ 348665 w 1605470"/>
              <a:gd name="connsiteY165" fmla="*/ 1168288 h 6858000"/>
              <a:gd name="connsiteX166" fmla="*/ 340947 w 1605470"/>
              <a:gd name="connsiteY166" fmla="*/ 1142577 h 6858000"/>
              <a:gd name="connsiteX167" fmla="*/ 330253 w 1605470"/>
              <a:gd name="connsiteY167" fmla="*/ 1088484 h 6858000"/>
              <a:gd name="connsiteX168" fmla="*/ 314647 w 1605470"/>
              <a:gd name="connsiteY168" fmla="*/ 1053424 h 6858000"/>
              <a:gd name="connsiteX169" fmla="*/ 322906 w 1605470"/>
              <a:gd name="connsiteY169" fmla="*/ 1044367 h 6858000"/>
              <a:gd name="connsiteX170" fmla="*/ 326818 w 1605470"/>
              <a:gd name="connsiteY170" fmla="*/ 1022828 h 6858000"/>
              <a:gd name="connsiteX171" fmla="*/ 320445 w 1605470"/>
              <a:gd name="connsiteY171" fmla="*/ 932283 h 6858000"/>
              <a:gd name="connsiteX172" fmla="*/ 322681 w 1605470"/>
              <a:gd name="connsiteY172" fmla="*/ 915925 h 6858000"/>
              <a:gd name="connsiteX173" fmla="*/ 315310 w 1605470"/>
              <a:gd name="connsiteY173" fmla="*/ 896999 h 6858000"/>
              <a:gd name="connsiteX174" fmla="*/ 284718 w 1605470"/>
              <a:gd name="connsiteY174" fmla="*/ 821517 h 6858000"/>
              <a:gd name="connsiteX175" fmla="*/ 270682 w 1605470"/>
              <a:gd name="connsiteY175" fmla="*/ 786519 h 6858000"/>
              <a:gd name="connsiteX176" fmla="*/ 265483 w 1605470"/>
              <a:gd name="connsiteY176" fmla="*/ 784963 h 6858000"/>
              <a:gd name="connsiteX177" fmla="*/ 270939 w 1605470"/>
              <a:gd name="connsiteY177" fmla="*/ 776648 h 6858000"/>
              <a:gd name="connsiteX178" fmla="*/ 263668 w 1605470"/>
              <a:gd name="connsiteY178" fmla="*/ 751353 h 6858000"/>
              <a:gd name="connsiteX179" fmla="*/ 254540 w 1605470"/>
              <a:gd name="connsiteY179" fmla="*/ 741965 h 6858000"/>
              <a:gd name="connsiteX180" fmla="*/ 252501 w 1605470"/>
              <a:gd name="connsiteY180" fmla="*/ 724635 h 6858000"/>
              <a:gd name="connsiteX181" fmla="*/ 248897 w 1605470"/>
              <a:gd name="connsiteY181" fmla="*/ 681659 h 6858000"/>
              <a:gd name="connsiteX182" fmla="*/ 234316 w 1605470"/>
              <a:gd name="connsiteY182" fmla="*/ 635218 h 6858000"/>
              <a:gd name="connsiteX183" fmla="*/ 239327 w 1605470"/>
              <a:gd name="connsiteY183" fmla="*/ 613763 h 6858000"/>
              <a:gd name="connsiteX184" fmla="*/ 225269 w 1605470"/>
              <a:gd name="connsiteY184" fmla="*/ 598582 h 6858000"/>
              <a:gd name="connsiteX185" fmla="*/ 224950 w 1605470"/>
              <a:gd name="connsiteY185" fmla="*/ 576846 h 6858000"/>
              <a:gd name="connsiteX186" fmla="*/ 204632 w 1605470"/>
              <a:gd name="connsiteY186" fmla="*/ 553868 h 6858000"/>
              <a:gd name="connsiteX187" fmla="*/ 239317 w 1605470"/>
              <a:gd name="connsiteY187" fmla="*/ 517614 h 6858000"/>
              <a:gd name="connsiteX188" fmla="*/ 201693 w 1605470"/>
              <a:gd name="connsiteY188" fmla="*/ 469651 h 6858000"/>
              <a:gd name="connsiteX189" fmla="*/ 195012 w 1605470"/>
              <a:gd name="connsiteY189" fmla="*/ 448559 h 6858000"/>
              <a:gd name="connsiteX190" fmla="*/ 201434 w 1605470"/>
              <a:gd name="connsiteY190" fmla="*/ 441529 h 6858000"/>
              <a:gd name="connsiteX191" fmla="*/ 200655 w 1605470"/>
              <a:gd name="connsiteY191" fmla="*/ 428927 h 6858000"/>
              <a:gd name="connsiteX192" fmla="*/ 190059 w 1605470"/>
              <a:gd name="connsiteY192" fmla="*/ 430161 h 6858000"/>
              <a:gd name="connsiteX193" fmla="*/ 184450 w 1605470"/>
              <a:gd name="connsiteY193" fmla="*/ 396240 h 6858000"/>
              <a:gd name="connsiteX194" fmla="*/ 146196 w 1605470"/>
              <a:gd name="connsiteY194" fmla="*/ 358810 h 6858000"/>
              <a:gd name="connsiteX195" fmla="*/ 124571 w 1605470"/>
              <a:gd name="connsiteY195" fmla="*/ 302178 h 6858000"/>
              <a:gd name="connsiteX196" fmla="*/ 103243 w 1605470"/>
              <a:gd name="connsiteY196" fmla="*/ 211375 h 6858000"/>
              <a:gd name="connsiteX197" fmla="*/ 94571 w 1605470"/>
              <a:gd name="connsiteY197" fmla="*/ 184179 h 6858000"/>
              <a:gd name="connsiteX198" fmla="*/ 13437 w 1605470"/>
              <a:gd name="connsiteY198" fmla="*/ 19287 h 6858000"/>
              <a:gd name="connsiteX199" fmla="*/ 0 w 1605470"/>
              <a:gd name="connsiteY19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06772 w 1605470"/>
              <a:gd name="connsiteY131" fmla="*/ 2847273 h 6858000"/>
              <a:gd name="connsiteX132" fmla="*/ 613412 w 1605470"/>
              <a:gd name="connsiteY132" fmla="*/ 2731184 h 6858000"/>
              <a:gd name="connsiteX133" fmla="*/ 555080 w 1605470"/>
              <a:gd name="connsiteY133" fmla="*/ 2538816 h 6858000"/>
              <a:gd name="connsiteX134" fmla="*/ 551827 w 1605470"/>
              <a:gd name="connsiteY134" fmla="*/ 2485734 h 6858000"/>
              <a:gd name="connsiteX135" fmla="*/ 525179 w 1605470"/>
              <a:gd name="connsiteY135" fmla="*/ 2447068 h 6858000"/>
              <a:gd name="connsiteX136" fmla="*/ 529511 w 1605470"/>
              <a:gd name="connsiteY136" fmla="*/ 2425819 h 6858000"/>
              <a:gd name="connsiteX137" fmla="*/ 530521 w 1605470"/>
              <a:gd name="connsiteY137" fmla="*/ 2422066 h 6858000"/>
              <a:gd name="connsiteX138" fmla="*/ 528878 w 1605470"/>
              <a:gd name="connsiteY138" fmla="*/ 2408971 h 6858000"/>
              <a:gd name="connsiteX139" fmla="*/ 535510 w 1605470"/>
              <a:gd name="connsiteY139" fmla="*/ 2402874 h 6858000"/>
              <a:gd name="connsiteX140" fmla="*/ 538122 w 1605470"/>
              <a:gd name="connsiteY140" fmla="*/ 2381443 h 6858000"/>
              <a:gd name="connsiteX141" fmla="*/ 533116 w 1605470"/>
              <a:gd name="connsiteY141" fmla="*/ 2358011 h 6858000"/>
              <a:gd name="connsiteX142" fmla="*/ 501423 w 1605470"/>
              <a:gd name="connsiteY142" fmla="*/ 2249479 h 6858000"/>
              <a:gd name="connsiteX143" fmla="*/ 486968 w 1605470"/>
              <a:gd name="connsiteY143" fmla="*/ 2182937 h 6858000"/>
              <a:gd name="connsiteX144" fmla="*/ 488555 w 1605470"/>
              <a:gd name="connsiteY144" fmla="*/ 2155135 h 6858000"/>
              <a:gd name="connsiteX145" fmla="*/ 486013 w 1605470"/>
              <a:gd name="connsiteY145" fmla="*/ 2118008 h 6858000"/>
              <a:gd name="connsiteX146" fmla="*/ 487006 w 1605470"/>
              <a:gd name="connsiteY146" fmla="*/ 2050531 h 6858000"/>
              <a:gd name="connsiteX147" fmla="*/ 478812 w 1605470"/>
              <a:gd name="connsiteY147" fmla="*/ 1963269 h 6858000"/>
              <a:gd name="connsiteX148" fmla="*/ 442619 w 1605470"/>
              <a:gd name="connsiteY148" fmla="*/ 1910499 h 6858000"/>
              <a:gd name="connsiteX149" fmla="*/ 446785 w 1605470"/>
              <a:gd name="connsiteY149" fmla="*/ 1903212 h 6858000"/>
              <a:gd name="connsiteX150" fmla="*/ 436547 w 1605470"/>
              <a:gd name="connsiteY150" fmla="*/ 1861531 h 6858000"/>
              <a:gd name="connsiteX151" fmla="*/ 364290 w 1605470"/>
              <a:gd name="connsiteY151" fmla="*/ 1728772 h 6858000"/>
              <a:gd name="connsiteX152" fmla="*/ 345287 w 1605470"/>
              <a:gd name="connsiteY152" fmla="*/ 1646953 h 6858000"/>
              <a:gd name="connsiteX153" fmla="*/ 344412 w 1605470"/>
              <a:gd name="connsiteY153" fmla="*/ 1615777 h 6858000"/>
              <a:gd name="connsiteX154" fmla="*/ 342578 w 1605470"/>
              <a:gd name="connsiteY154" fmla="*/ 1563678 h 6858000"/>
              <a:gd name="connsiteX155" fmla="*/ 355658 w 1605470"/>
              <a:gd name="connsiteY155" fmla="*/ 1519474 h 6858000"/>
              <a:gd name="connsiteX156" fmla="*/ 348400 w 1605470"/>
              <a:gd name="connsiteY156" fmla="*/ 1477995 h 6858000"/>
              <a:gd name="connsiteX157" fmla="*/ 328025 w 1605470"/>
              <a:gd name="connsiteY157" fmla="*/ 1475165 h 6858000"/>
              <a:gd name="connsiteX158" fmla="*/ 326326 w 1605470"/>
              <a:gd name="connsiteY158" fmla="*/ 1428585 h 6858000"/>
              <a:gd name="connsiteX159" fmla="*/ 325799 w 1605470"/>
              <a:gd name="connsiteY159" fmla="*/ 1357181 h 6858000"/>
              <a:gd name="connsiteX160" fmla="*/ 320507 w 1605470"/>
              <a:gd name="connsiteY160" fmla="*/ 1347099 h 6858000"/>
              <a:gd name="connsiteX161" fmla="*/ 335347 w 1605470"/>
              <a:gd name="connsiteY161" fmla="*/ 1334233 h 6858000"/>
              <a:gd name="connsiteX162" fmla="*/ 342792 w 1605470"/>
              <a:gd name="connsiteY162" fmla="*/ 1307086 h 6858000"/>
              <a:gd name="connsiteX163" fmla="*/ 343980 w 1605470"/>
              <a:gd name="connsiteY163" fmla="*/ 1189033 h 6858000"/>
              <a:gd name="connsiteX164" fmla="*/ 348665 w 1605470"/>
              <a:gd name="connsiteY164" fmla="*/ 1168288 h 6858000"/>
              <a:gd name="connsiteX165" fmla="*/ 340947 w 1605470"/>
              <a:gd name="connsiteY165" fmla="*/ 1142577 h 6858000"/>
              <a:gd name="connsiteX166" fmla="*/ 330253 w 1605470"/>
              <a:gd name="connsiteY166" fmla="*/ 1088484 h 6858000"/>
              <a:gd name="connsiteX167" fmla="*/ 314647 w 1605470"/>
              <a:gd name="connsiteY167" fmla="*/ 1053424 h 6858000"/>
              <a:gd name="connsiteX168" fmla="*/ 322906 w 1605470"/>
              <a:gd name="connsiteY168" fmla="*/ 1044367 h 6858000"/>
              <a:gd name="connsiteX169" fmla="*/ 326818 w 1605470"/>
              <a:gd name="connsiteY169" fmla="*/ 1022828 h 6858000"/>
              <a:gd name="connsiteX170" fmla="*/ 320445 w 1605470"/>
              <a:gd name="connsiteY170" fmla="*/ 932283 h 6858000"/>
              <a:gd name="connsiteX171" fmla="*/ 322681 w 1605470"/>
              <a:gd name="connsiteY171" fmla="*/ 915925 h 6858000"/>
              <a:gd name="connsiteX172" fmla="*/ 315310 w 1605470"/>
              <a:gd name="connsiteY172" fmla="*/ 896999 h 6858000"/>
              <a:gd name="connsiteX173" fmla="*/ 284718 w 1605470"/>
              <a:gd name="connsiteY173" fmla="*/ 821517 h 6858000"/>
              <a:gd name="connsiteX174" fmla="*/ 270682 w 1605470"/>
              <a:gd name="connsiteY174" fmla="*/ 786519 h 6858000"/>
              <a:gd name="connsiteX175" fmla="*/ 265483 w 1605470"/>
              <a:gd name="connsiteY175" fmla="*/ 784963 h 6858000"/>
              <a:gd name="connsiteX176" fmla="*/ 270939 w 1605470"/>
              <a:gd name="connsiteY176" fmla="*/ 776648 h 6858000"/>
              <a:gd name="connsiteX177" fmla="*/ 263668 w 1605470"/>
              <a:gd name="connsiteY177" fmla="*/ 751353 h 6858000"/>
              <a:gd name="connsiteX178" fmla="*/ 254540 w 1605470"/>
              <a:gd name="connsiteY178" fmla="*/ 741965 h 6858000"/>
              <a:gd name="connsiteX179" fmla="*/ 252501 w 1605470"/>
              <a:gd name="connsiteY179" fmla="*/ 724635 h 6858000"/>
              <a:gd name="connsiteX180" fmla="*/ 248897 w 1605470"/>
              <a:gd name="connsiteY180" fmla="*/ 681659 h 6858000"/>
              <a:gd name="connsiteX181" fmla="*/ 234316 w 1605470"/>
              <a:gd name="connsiteY181" fmla="*/ 635218 h 6858000"/>
              <a:gd name="connsiteX182" fmla="*/ 239327 w 1605470"/>
              <a:gd name="connsiteY182" fmla="*/ 613763 h 6858000"/>
              <a:gd name="connsiteX183" fmla="*/ 225269 w 1605470"/>
              <a:gd name="connsiteY183" fmla="*/ 598582 h 6858000"/>
              <a:gd name="connsiteX184" fmla="*/ 224950 w 1605470"/>
              <a:gd name="connsiteY184" fmla="*/ 576846 h 6858000"/>
              <a:gd name="connsiteX185" fmla="*/ 204632 w 1605470"/>
              <a:gd name="connsiteY185" fmla="*/ 553868 h 6858000"/>
              <a:gd name="connsiteX186" fmla="*/ 239317 w 1605470"/>
              <a:gd name="connsiteY186" fmla="*/ 517614 h 6858000"/>
              <a:gd name="connsiteX187" fmla="*/ 201693 w 1605470"/>
              <a:gd name="connsiteY187" fmla="*/ 469651 h 6858000"/>
              <a:gd name="connsiteX188" fmla="*/ 195012 w 1605470"/>
              <a:gd name="connsiteY188" fmla="*/ 448559 h 6858000"/>
              <a:gd name="connsiteX189" fmla="*/ 201434 w 1605470"/>
              <a:gd name="connsiteY189" fmla="*/ 441529 h 6858000"/>
              <a:gd name="connsiteX190" fmla="*/ 200655 w 1605470"/>
              <a:gd name="connsiteY190" fmla="*/ 428927 h 6858000"/>
              <a:gd name="connsiteX191" fmla="*/ 190059 w 1605470"/>
              <a:gd name="connsiteY191" fmla="*/ 430161 h 6858000"/>
              <a:gd name="connsiteX192" fmla="*/ 184450 w 1605470"/>
              <a:gd name="connsiteY192" fmla="*/ 396240 h 6858000"/>
              <a:gd name="connsiteX193" fmla="*/ 146196 w 1605470"/>
              <a:gd name="connsiteY193" fmla="*/ 358810 h 6858000"/>
              <a:gd name="connsiteX194" fmla="*/ 124571 w 1605470"/>
              <a:gd name="connsiteY194" fmla="*/ 302178 h 6858000"/>
              <a:gd name="connsiteX195" fmla="*/ 103243 w 1605470"/>
              <a:gd name="connsiteY195" fmla="*/ 211375 h 6858000"/>
              <a:gd name="connsiteX196" fmla="*/ 94571 w 1605470"/>
              <a:gd name="connsiteY196" fmla="*/ 184179 h 6858000"/>
              <a:gd name="connsiteX197" fmla="*/ 13437 w 1605470"/>
              <a:gd name="connsiteY197" fmla="*/ 19287 h 6858000"/>
              <a:gd name="connsiteX198" fmla="*/ 0 w 1605470"/>
              <a:gd name="connsiteY19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13412 w 1605470"/>
              <a:gd name="connsiteY131" fmla="*/ 2731184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55080 w 1605470"/>
              <a:gd name="connsiteY132" fmla="*/ 2538816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70939 w 1605470"/>
              <a:gd name="connsiteY175" fmla="*/ 776648 h 6858000"/>
              <a:gd name="connsiteX176" fmla="*/ 263668 w 1605470"/>
              <a:gd name="connsiteY176" fmla="*/ 751353 h 6858000"/>
              <a:gd name="connsiteX177" fmla="*/ 254540 w 1605470"/>
              <a:gd name="connsiteY177" fmla="*/ 741965 h 6858000"/>
              <a:gd name="connsiteX178" fmla="*/ 252501 w 1605470"/>
              <a:gd name="connsiteY178" fmla="*/ 724635 h 6858000"/>
              <a:gd name="connsiteX179" fmla="*/ 248897 w 1605470"/>
              <a:gd name="connsiteY179" fmla="*/ 681659 h 6858000"/>
              <a:gd name="connsiteX180" fmla="*/ 234316 w 1605470"/>
              <a:gd name="connsiteY180" fmla="*/ 635218 h 6858000"/>
              <a:gd name="connsiteX181" fmla="*/ 239327 w 1605470"/>
              <a:gd name="connsiteY181" fmla="*/ 613763 h 6858000"/>
              <a:gd name="connsiteX182" fmla="*/ 225269 w 1605470"/>
              <a:gd name="connsiteY182" fmla="*/ 598582 h 6858000"/>
              <a:gd name="connsiteX183" fmla="*/ 224950 w 1605470"/>
              <a:gd name="connsiteY183" fmla="*/ 576846 h 6858000"/>
              <a:gd name="connsiteX184" fmla="*/ 204632 w 1605470"/>
              <a:gd name="connsiteY184" fmla="*/ 553868 h 6858000"/>
              <a:gd name="connsiteX185" fmla="*/ 239317 w 1605470"/>
              <a:gd name="connsiteY185" fmla="*/ 517614 h 6858000"/>
              <a:gd name="connsiteX186" fmla="*/ 201693 w 1605470"/>
              <a:gd name="connsiteY186" fmla="*/ 469651 h 6858000"/>
              <a:gd name="connsiteX187" fmla="*/ 195012 w 1605470"/>
              <a:gd name="connsiteY187" fmla="*/ 448559 h 6858000"/>
              <a:gd name="connsiteX188" fmla="*/ 201434 w 1605470"/>
              <a:gd name="connsiteY188" fmla="*/ 441529 h 6858000"/>
              <a:gd name="connsiteX189" fmla="*/ 200655 w 1605470"/>
              <a:gd name="connsiteY189" fmla="*/ 428927 h 6858000"/>
              <a:gd name="connsiteX190" fmla="*/ 190059 w 1605470"/>
              <a:gd name="connsiteY190" fmla="*/ 430161 h 6858000"/>
              <a:gd name="connsiteX191" fmla="*/ 184450 w 1605470"/>
              <a:gd name="connsiteY191" fmla="*/ 396240 h 6858000"/>
              <a:gd name="connsiteX192" fmla="*/ 146196 w 1605470"/>
              <a:gd name="connsiteY192" fmla="*/ 358810 h 6858000"/>
              <a:gd name="connsiteX193" fmla="*/ 124571 w 1605470"/>
              <a:gd name="connsiteY193" fmla="*/ 302178 h 6858000"/>
              <a:gd name="connsiteX194" fmla="*/ 103243 w 1605470"/>
              <a:gd name="connsiteY194" fmla="*/ 211375 h 6858000"/>
              <a:gd name="connsiteX195" fmla="*/ 94571 w 1605470"/>
              <a:gd name="connsiteY195" fmla="*/ 184179 h 6858000"/>
              <a:gd name="connsiteX196" fmla="*/ 13437 w 1605470"/>
              <a:gd name="connsiteY196" fmla="*/ 19287 h 6858000"/>
              <a:gd name="connsiteX197" fmla="*/ 0 w 1605470"/>
              <a:gd name="connsiteY19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5483 w 1605470"/>
              <a:gd name="connsiteY174" fmla="*/ 784963 h 6858000"/>
              <a:gd name="connsiteX175" fmla="*/ 263668 w 1605470"/>
              <a:gd name="connsiteY175" fmla="*/ 751353 h 6858000"/>
              <a:gd name="connsiteX176" fmla="*/ 254540 w 1605470"/>
              <a:gd name="connsiteY176" fmla="*/ 741965 h 6858000"/>
              <a:gd name="connsiteX177" fmla="*/ 252501 w 1605470"/>
              <a:gd name="connsiteY177" fmla="*/ 724635 h 6858000"/>
              <a:gd name="connsiteX178" fmla="*/ 248897 w 1605470"/>
              <a:gd name="connsiteY178" fmla="*/ 681659 h 6858000"/>
              <a:gd name="connsiteX179" fmla="*/ 234316 w 1605470"/>
              <a:gd name="connsiteY179" fmla="*/ 635218 h 6858000"/>
              <a:gd name="connsiteX180" fmla="*/ 239327 w 1605470"/>
              <a:gd name="connsiteY180" fmla="*/ 613763 h 6858000"/>
              <a:gd name="connsiteX181" fmla="*/ 225269 w 1605470"/>
              <a:gd name="connsiteY181" fmla="*/ 598582 h 6858000"/>
              <a:gd name="connsiteX182" fmla="*/ 224950 w 1605470"/>
              <a:gd name="connsiteY182" fmla="*/ 576846 h 6858000"/>
              <a:gd name="connsiteX183" fmla="*/ 204632 w 1605470"/>
              <a:gd name="connsiteY183" fmla="*/ 553868 h 6858000"/>
              <a:gd name="connsiteX184" fmla="*/ 239317 w 1605470"/>
              <a:gd name="connsiteY184" fmla="*/ 517614 h 6858000"/>
              <a:gd name="connsiteX185" fmla="*/ 201693 w 1605470"/>
              <a:gd name="connsiteY185" fmla="*/ 469651 h 6858000"/>
              <a:gd name="connsiteX186" fmla="*/ 195012 w 1605470"/>
              <a:gd name="connsiteY186" fmla="*/ 448559 h 6858000"/>
              <a:gd name="connsiteX187" fmla="*/ 201434 w 1605470"/>
              <a:gd name="connsiteY187" fmla="*/ 441529 h 6858000"/>
              <a:gd name="connsiteX188" fmla="*/ 200655 w 1605470"/>
              <a:gd name="connsiteY188" fmla="*/ 428927 h 6858000"/>
              <a:gd name="connsiteX189" fmla="*/ 190059 w 1605470"/>
              <a:gd name="connsiteY189" fmla="*/ 430161 h 6858000"/>
              <a:gd name="connsiteX190" fmla="*/ 184450 w 1605470"/>
              <a:gd name="connsiteY190" fmla="*/ 396240 h 6858000"/>
              <a:gd name="connsiteX191" fmla="*/ 146196 w 1605470"/>
              <a:gd name="connsiteY191" fmla="*/ 358810 h 6858000"/>
              <a:gd name="connsiteX192" fmla="*/ 124571 w 1605470"/>
              <a:gd name="connsiteY192" fmla="*/ 302178 h 6858000"/>
              <a:gd name="connsiteX193" fmla="*/ 103243 w 1605470"/>
              <a:gd name="connsiteY193" fmla="*/ 211375 h 6858000"/>
              <a:gd name="connsiteX194" fmla="*/ 94571 w 1605470"/>
              <a:gd name="connsiteY194" fmla="*/ 184179 h 6858000"/>
              <a:gd name="connsiteX195" fmla="*/ 13437 w 1605470"/>
              <a:gd name="connsiteY195" fmla="*/ 19287 h 6858000"/>
              <a:gd name="connsiteX196" fmla="*/ 0 w 1605470"/>
              <a:gd name="connsiteY19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70682 w 1605470"/>
              <a:gd name="connsiteY173" fmla="*/ 786519 h 6858000"/>
              <a:gd name="connsiteX174" fmla="*/ 263668 w 1605470"/>
              <a:gd name="connsiteY174" fmla="*/ 751353 h 6858000"/>
              <a:gd name="connsiteX175" fmla="*/ 254540 w 1605470"/>
              <a:gd name="connsiteY175" fmla="*/ 741965 h 6858000"/>
              <a:gd name="connsiteX176" fmla="*/ 252501 w 1605470"/>
              <a:gd name="connsiteY176" fmla="*/ 724635 h 6858000"/>
              <a:gd name="connsiteX177" fmla="*/ 248897 w 1605470"/>
              <a:gd name="connsiteY177" fmla="*/ 681659 h 6858000"/>
              <a:gd name="connsiteX178" fmla="*/ 234316 w 1605470"/>
              <a:gd name="connsiteY178" fmla="*/ 635218 h 6858000"/>
              <a:gd name="connsiteX179" fmla="*/ 239327 w 1605470"/>
              <a:gd name="connsiteY179" fmla="*/ 613763 h 6858000"/>
              <a:gd name="connsiteX180" fmla="*/ 225269 w 1605470"/>
              <a:gd name="connsiteY180" fmla="*/ 598582 h 6858000"/>
              <a:gd name="connsiteX181" fmla="*/ 224950 w 1605470"/>
              <a:gd name="connsiteY181" fmla="*/ 576846 h 6858000"/>
              <a:gd name="connsiteX182" fmla="*/ 204632 w 1605470"/>
              <a:gd name="connsiteY182" fmla="*/ 553868 h 6858000"/>
              <a:gd name="connsiteX183" fmla="*/ 239317 w 1605470"/>
              <a:gd name="connsiteY183" fmla="*/ 517614 h 6858000"/>
              <a:gd name="connsiteX184" fmla="*/ 201693 w 1605470"/>
              <a:gd name="connsiteY184" fmla="*/ 469651 h 6858000"/>
              <a:gd name="connsiteX185" fmla="*/ 195012 w 1605470"/>
              <a:gd name="connsiteY185" fmla="*/ 448559 h 6858000"/>
              <a:gd name="connsiteX186" fmla="*/ 201434 w 1605470"/>
              <a:gd name="connsiteY186" fmla="*/ 441529 h 6858000"/>
              <a:gd name="connsiteX187" fmla="*/ 200655 w 1605470"/>
              <a:gd name="connsiteY187" fmla="*/ 428927 h 6858000"/>
              <a:gd name="connsiteX188" fmla="*/ 190059 w 1605470"/>
              <a:gd name="connsiteY188" fmla="*/ 430161 h 6858000"/>
              <a:gd name="connsiteX189" fmla="*/ 184450 w 1605470"/>
              <a:gd name="connsiteY189" fmla="*/ 396240 h 6858000"/>
              <a:gd name="connsiteX190" fmla="*/ 146196 w 1605470"/>
              <a:gd name="connsiteY190" fmla="*/ 358810 h 6858000"/>
              <a:gd name="connsiteX191" fmla="*/ 124571 w 1605470"/>
              <a:gd name="connsiteY191" fmla="*/ 302178 h 6858000"/>
              <a:gd name="connsiteX192" fmla="*/ 103243 w 1605470"/>
              <a:gd name="connsiteY192" fmla="*/ 211375 h 6858000"/>
              <a:gd name="connsiteX193" fmla="*/ 94571 w 1605470"/>
              <a:gd name="connsiteY193" fmla="*/ 184179 h 6858000"/>
              <a:gd name="connsiteX194" fmla="*/ 13437 w 1605470"/>
              <a:gd name="connsiteY194" fmla="*/ 19287 h 6858000"/>
              <a:gd name="connsiteX195" fmla="*/ 0 w 1605470"/>
              <a:gd name="connsiteY19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33116 w 1605470"/>
              <a:gd name="connsiteY140" fmla="*/ 2358011 h 6858000"/>
              <a:gd name="connsiteX141" fmla="*/ 501423 w 1605470"/>
              <a:gd name="connsiteY141" fmla="*/ 2249479 h 6858000"/>
              <a:gd name="connsiteX142" fmla="*/ 486968 w 1605470"/>
              <a:gd name="connsiteY142" fmla="*/ 2182937 h 6858000"/>
              <a:gd name="connsiteX143" fmla="*/ 488555 w 1605470"/>
              <a:gd name="connsiteY143" fmla="*/ 2155135 h 6858000"/>
              <a:gd name="connsiteX144" fmla="*/ 486013 w 1605470"/>
              <a:gd name="connsiteY144" fmla="*/ 2118008 h 6858000"/>
              <a:gd name="connsiteX145" fmla="*/ 487006 w 1605470"/>
              <a:gd name="connsiteY145" fmla="*/ 2050531 h 6858000"/>
              <a:gd name="connsiteX146" fmla="*/ 478812 w 1605470"/>
              <a:gd name="connsiteY146" fmla="*/ 1963269 h 6858000"/>
              <a:gd name="connsiteX147" fmla="*/ 442619 w 1605470"/>
              <a:gd name="connsiteY147" fmla="*/ 1910499 h 6858000"/>
              <a:gd name="connsiteX148" fmla="*/ 446785 w 1605470"/>
              <a:gd name="connsiteY148" fmla="*/ 1903212 h 6858000"/>
              <a:gd name="connsiteX149" fmla="*/ 436547 w 1605470"/>
              <a:gd name="connsiteY149" fmla="*/ 1861531 h 6858000"/>
              <a:gd name="connsiteX150" fmla="*/ 364290 w 1605470"/>
              <a:gd name="connsiteY150" fmla="*/ 1728772 h 6858000"/>
              <a:gd name="connsiteX151" fmla="*/ 345287 w 1605470"/>
              <a:gd name="connsiteY151" fmla="*/ 1646953 h 6858000"/>
              <a:gd name="connsiteX152" fmla="*/ 344412 w 1605470"/>
              <a:gd name="connsiteY152" fmla="*/ 1615777 h 6858000"/>
              <a:gd name="connsiteX153" fmla="*/ 342578 w 1605470"/>
              <a:gd name="connsiteY153" fmla="*/ 1563678 h 6858000"/>
              <a:gd name="connsiteX154" fmla="*/ 355658 w 1605470"/>
              <a:gd name="connsiteY154" fmla="*/ 1519474 h 6858000"/>
              <a:gd name="connsiteX155" fmla="*/ 348400 w 1605470"/>
              <a:gd name="connsiteY155" fmla="*/ 1477995 h 6858000"/>
              <a:gd name="connsiteX156" fmla="*/ 328025 w 1605470"/>
              <a:gd name="connsiteY156" fmla="*/ 1475165 h 6858000"/>
              <a:gd name="connsiteX157" fmla="*/ 326326 w 1605470"/>
              <a:gd name="connsiteY157" fmla="*/ 1428585 h 6858000"/>
              <a:gd name="connsiteX158" fmla="*/ 325799 w 1605470"/>
              <a:gd name="connsiteY158" fmla="*/ 1357181 h 6858000"/>
              <a:gd name="connsiteX159" fmla="*/ 320507 w 1605470"/>
              <a:gd name="connsiteY159" fmla="*/ 1347099 h 6858000"/>
              <a:gd name="connsiteX160" fmla="*/ 335347 w 1605470"/>
              <a:gd name="connsiteY160" fmla="*/ 1334233 h 6858000"/>
              <a:gd name="connsiteX161" fmla="*/ 342792 w 1605470"/>
              <a:gd name="connsiteY161" fmla="*/ 1307086 h 6858000"/>
              <a:gd name="connsiteX162" fmla="*/ 343980 w 1605470"/>
              <a:gd name="connsiteY162" fmla="*/ 1189033 h 6858000"/>
              <a:gd name="connsiteX163" fmla="*/ 348665 w 1605470"/>
              <a:gd name="connsiteY163" fmla="*/ 1168288 h 6858000"/>
              <a:gd name="connsiteX164" fmla="*/ 340947 w 1605470"/>
              <a:gd name="connsiteY164" fmla="*/ 1142577 h 6858000"/>
              <a:gd name="connsiteX165" fmla="*/ 330253 w 1605470"/>
              <a:gd name="connsiteY165" fmla="*/ 1088484 h 6858000"/>
              <a:gd name="connsiteX166" fmla="*/ 314647 w 1605470"/>
              <a:gd name="connsiteY166" fmla="*/ 1053424 h 6858000"/>
              <a:gd name="connsiteX167" fmla="*/ 322906 w 1605470"/>
              <a:gd name="connsiteY167" fmla="*/ 1044367 h 6858000"/>
              <a:gd name="connsiteX168" fmla="*/ 326818 w 1605470"/>
              <a:gd name="connsiteY168" fmla="*/ 1022828 h 6858000"/>
              <a:gd name="connsiteX169" fmla="*/ 320445 w 1605470"/>
              <a:gd name="connsiteY169" fmla="*/ 932283 h 6858000"/>
              <a:gd name="connsiteX170" fmla="*/ 322681 w 1605470"/>
              <a:gd name="connsiteY170" fmla="*/ 915925 h 6858000"/>
              <a:gd name="connsiteX171" fmla="*/ 315310 w 1605470"/>
              <a:gd name="connsiteY171" fmla="*/ 896999 h 6858000"/>
              <a:gd name="connsiteX172" fmla="*/ 284718 w 1605470"/>
              <a:gd name="connsiteY172" fmla="*/ 821517 h 6858000"/>
              <a:gd name="connsiteX173" fmla="*/ 263668 w 1605470"/>
              <a:gd name="connsiteY173" fmla="*/ 751353 h 6858000"/>
              <a:gd name="connsiteX174" fmla="*/ 254540 w 1605470"/>
              <a:gd name="connsiteY174" fmla="*/ 741965 h 6858000"/>
              <a:gd name="connsiteX175" fmla="*/ 252501 w 1605470"/>
              <a:gd name="connsiteY175" fmla="*/ 724635 h 6858000"/>
              <a:gd name="connsiteX176" fmla="*/ 248897 w 1605470"/>
              <a:gd name="connsiteY176" fmla="*/ 681659 h 6858000"/>
              <a:gd name="connsiteX177" fmla="*/ 234316 w 1605470"/>
              <a:gd name="connsiteY177" fmla="*/ 635218 h 6858000"/>
              <a:gd name="connsiteX178" fmla="*/ 239327 w 1605470"/>
              <a:gd name="connsiteY178" fmla="*/ 613763 h 6858000"/>
              <a:gd name="connsiteX179" fmla="*/ 225269 w 1605470"/>
              <a:gd name="connsiteY179" fmla="*/ 598582 h 6858000"/>
              <a:gd name="connsiteX180" fmla="*/ 224950 w 1605470"/>
              <a:gd name="connsiteY180" fmla="*/ 576846 h 6858000"/>
              <a:gd name="connsiteX181" fmla="*/ 204632 w 1605470"/>
              <a:gd name="connsiteY181" fmla="*/ 553868 h 6858000"/>
              <a:gd name="connsiteX182" fmla="*/ 239317 w 1605470"/>
              <a:gd name="connsiteY182" fmla="*/ 517614 h 6858000"/>
              <a:gd name="connsiteX183" fmla="*/ 201693 w 1605470"/>
              <a:gd name="connsiteY183" fmla="*/ 469651 h 6858000"/>
              <a:gd name="connsiteX184" fmla="*/ 195012 w 1605470"/>
              <a:gd name="connsiteY184" fmla="*/ 448559 h 6858000"/>
              <a:gd name="connsiteX185" fmla="*/ 201434 w 1605470"/>
              <a:gd name="connsiteY185" fmla="*/ 441529 h 6858000"/>
              <a:gd name="connsiteX186" fmla="*/ 200655 w 1605470"/>
              <a:gd name="connsiteY186" fmla="*/ 428927 h 6858000"/>
              <a:gd name="connsiteX187" fmla="*/ 190059 w 1605470"/>
              <a:gd name="connsiteY187" fmla="*/ 430161 h 6858000"/>
              <a:gd name="connsiteX188" fmla="*/ 184450 w 1605470"/>
              <a:gd name="connsiteY188" fmla="*/ 396240 h 6858000"/>
              <a:gd name="connsiteX189" fmla="*/ 146196 w 1605470"/>
              <a:gd name="connsiteY189" fmla="*/ 358810 h 6858000"/>
              <a:gd name="connsiteX190" fmla="*/ 124571 w 1605470"/>
              <a:gd name="connsiteY190" fmla="*/ 302178 h 6858000"/>
              <a:gd name="connsiteX191" fmla="*/ 103243 w 1605470"/>
              <a:gd name="connsiteY191" fmla="*/ 211375 h 6858000"/>
              <a:gd name="connsiteX192" fmla="*/ 94571 w 1605470"/>
              <a:gd name="connsiteY192" fmla="*/ 184179 h 6858000"/>
              <a:gd name="connsiteX193" fmla="*/ 13437 w 1605470"/>
              <a:gd name="connsiteY193" fmla="*/ 19287 h 6858000"/>
              <a:gd name="connsiteX194" fmla="*/ 0 w 1605470"/>
              <a:gd name="connsiteY19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01423 w 1605470"/>
              <a:gd name="connsiteY140" fmla="*/ 2249479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64290 w 1605470"/>
              <a:gd name="connsiteY149" fmla="*/ 1728772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8025 w 1605470"/>
              <a:gd name="connsiteY155" fmla="*/ 1475165 h 6858000"/>
              <a:gd name="connsiteX156" fmla="*/ 326326 w 1605470"/>
              <a:gd name="connsiteY156" fmla="*/ 1428585 h 6858000"/>
              <a:gd name="connsiteX157" fmla="*/ 325799 w 1605470"/>
              <a:gd name="connsiteY157" fmla="*/ 1357181 h 6858000"/>
              <a:gd name="connsiteX158" fmla="*/ 320507 w 1605470"/>
              <a:gd name="connsiteY158" fmla="*/ 1347099 h 6858000"/>
              <a:gd name="connsiteX159" fmla="*/ 335347 w 1605470"/>
              <a:gd name="connsiteY159" fmla="*/ 1334233 h 6858000"/>
              <a:gd name="connsiteX160" fmla="*/ 342792 w 1605470"/>
              <a:gd name="connsiteY160" fmla="*/ 1307086 h 6858000"/>
              <a:gd name="connsiteX161" fmla="*/ 343980 w 1605470"/>
              <a:gd name="connsiteY161" fmla="*/ 1189033 h 6858000"/>
              <a:gd name="connsiteX162" fmla="*/ 348665 w 1605470"/>
              <a:gd name="connsiteY162" fmla="*/ 1168288 h 6858000"/>
              <a:gd name="connsiteX163" fmla="*/ 340947 w 1605470"/>
              <a:gd name="connsiteY163" fmla="*/ 1142577 h 6858000"/>
              <a:gd name="connsiteX164" fmla="*/ 330253 w 1605470"/>
              <a:gd name="connsiteY164" fmla="*/ 1088484 h 6858000"/>
              <a:gd name="connsiteX165" fmla="*/ 314647 w 1605470"/>
              <a:gd name="connsiteY165" fmla="*/ 1053424 h 6858000"/>
              <a:gd name="connsiteX166" fmla="*/ 322906 w 1605470"/>
              <a:gd name="connsiteY166" fmla="*/ 1044367 h 6858000"/>
              <a:gd name="connsiteX167" fmla="*/ 326818 w 1605470"/>
              <a:gd name="connsiteY167" fmla="*/ 1022828 h 6858000"/>
              <a:gd name="connsiteX168" fmla="*/ 320445 w 1605470"/>
              <a:gd name="connsiteY168" fmla="*/ 932283 h 6858000"/>
              <a:gd name="connsiteX169" fmla="*/ 322681 w 1605470"/>
              <a:gd name="connsiteY169" fmla="*/ 915925 h 6858000"/>
              <a:gd name="connsiteX170" fmla="*/ 315310 w 1605470"/>
              <a:gd name="connsiteY170" fmla="*/ 896999 h 6858000"/>
              <a:gd name="connsiteX171" fmla="*/ 284718 w 1605470"/>
              <a:gd name="connsiteY171" fmla="*/ 821517 h 6858000"/>
              <a:gd name="connsiteX172" fmla="*/ 263668 w 1605470"/>
              <a:gd name="connsiteY172" fmla="*/ 751353 h 6858000"/>
              <a:gd name="connsiteX173" fmla="*/ 254540 w 1605470"/>
              <a:gd name="connsiteY173" fmla="*/ 741965 h 6858000"/>
              <a:gd name="connsiteX174" fmla="*/ 252501 w 1605470"/>
              <a:gd name="connsiteY174" fmla="*/ 724635 h 6858000"/>
              <a:gd name="connsiteX175" fmla="*/ 248897 w 1605470"/>
              <a:gd name="connsiteY175" fmla="*/ 681659 h 6858000"/>
              <a:gd name="connsiteX176" fmla="*/ 234316 w 1605470"/>
              <a:gd name="connsiteY176" fmla="*/ 635218 h 6858000"/>
              <a:gd name="connsiteX177" fmla="*/ 239327 w 1605470"/>
              <a:gd name="connsiteY177" fmla="*/ 613763 h 6858000"/>
              <a:gd name="connsiteX178" fmla="*/ 225269 w 1605470"/>
              <a:gd name="connsiteY178" fmla="*/ 598582 h 6858000"/>
              <a:gd name="connsiteX179" fmla="*/ 224950 w 1605470"/>
              <a:gd name="connsiteY179" fmla="*/ 576846 h 6858000"/>
              <a:gd name="connsiteX180" fmla="*/ 204632 w 1605470"/>
              <a:gd name="connsiteY180" fmla="*/ 553868 h 6858000"/>
              <a:gd name="connsiteX181" fmla="*/ 239317 w 1605470"/>
              <a:gd name="connsiteY181" fmla="*/ 517614 h 6858000"/>
              <a:gd name="connsiteX182" fmla="*/ 201693 w 1605470"/>
              <a:gd name="connsiteY182" fmla="*/ 469651 h 6858000"/>
              <a:gd name="connsiteX183" fmla="*/ 195012 w 1605470"/>
              <a:gd name="connsiteY183" fmla="*/ 448559 h 6858000"/>
              <a:gd name="connsiteX184" fmla="*/ 201434 w 1605470"/>
              <a:gd name="connsiteY184" fmla="*/ 441529 h 6858000"/>
              <a:gd name="connsiteX185" fmla="*/ 200655 w 1605470"/>
              <a:gd name="connsiteY185" fmla="*/ 428927 h 6858000"/>
              <a:gd name="connsiteX186" fmla="*/ 190059 w 1605470"/>
              <a:gd name="connsiteY186" fmla="*/ 430161 h 6858000"/>
              <a:gd name="connsiteX187" fmla="*/ 184450 w 1605470"/>
              <a:gd name="connsiteY187" fmla="*/ 396240 h 6858000"/>
              <a:gd name="connsiteX188" fmla="*/ 146196 w 1605470"/>
              <a:gd name="connsiteY188" fmla="*/ 358810 h 6858000"/>
              <a:gd name="connsiteX189" fmla="*/ 124571 w 1605470"/>
              <a:gd name="connsiteY189" fmla="*/ 302178 h 6858000"/>
              <a:gd name="connsiteX190" fmla="*/ 103243 w 1605470"/>
              <a:gd name="connsiteY190" fmla="*/ 211375 h 6858000"/>
              <a:gd name="connsiteX191" fmla="*/ 94571 w 1605470"/>
              <a:gd name="connsiteY191" fmla="*/ 184179 h 6858000"/>
              <a:gd name="connsiteX192" fmla="*/ 13437 w 1605470"/>
              <a:gd name="connsiteY192" fmla="*/ 19287 h 6858000"/>
              <a:gd name="connsiteX193" fmla="*/ 0 w 1605470"/>
              <a:gd name="connsiteY19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6326 w 1605470"/>
              <a:gd name="connsiteY155" fmla="*/ 1428585 h 6858000"/>
              <a:gd name="connsiteX156" fmla="*/ 325799 w 1605470"/>
              <a:gd name="connsiteY156" fmla="*/ 1357181 h 6858000"/>
              <a:gd name="connsiteX157" fmla="*/ 320507 w 1605470"/>
              <a:gd name="connsiteY157" fmla="*/ 1347099 h 6858000"/>
              <a:gd name="connsiteX158" fmla="*/ 335347 w 1605470"/>
              <a:gd name="connsiteY158" fmla="*/ 1334233 h 6858000"/>
              <a:gd name="connsiteX159" fmla="*/ 342792 w 1605470"/>
              <a:gd name="connsiteY159" fmla="*/ 1307086 h 6858000"/>
              <a:gd name="connsiteX160" fmla="*/ 343980 w 1605470"/>
              <a:gd name="connsiteY160" fmla="*/ 1189033 h 6858000"/>
              <a:gd name="connsiteX161" fmla="*/ 348665 w 1605470"/>
              <a:gd name="connsiteY161" fmla="*/ 1168288 h 6858000"/>
              <a:gd name="connsiteX162" fmla="*/ 340947 w 1605470"/>
              <a:gd name="connsiteY162" fmla="*/ 1142577 h 6858000"/>
              <a:gd name="connsiteX163" fmla="*/ 330253 w 1605470"/>
              <a:gd name="connsiteY163" fmla="*/ 1088484 h 6858000"/>
              <a:gd name="connsiteX164" fmla="*/ 314647 w 1605470"/>
              <a:gd name="connsiteY164" fmla="*/ 1053424 h 6858000"/>
              <a:gd name="connsiteX165" fmla="*/ 322906 w 1605470"/>
              <a:gd name="connsiteY165" fmla="*/ 1044367 h 6858000"/>
              <a:gd name="connsiteX166" fmla="*/ 326818 w 1605470"/>
              <a:gd name="connsiteY166" fmla="*/ 1022828 h 6858000"/>
              <a:gd name="connsiteX167" fmla="*/ 320445 w 1605470"/>
              <a:gd name="connsiteY167" fmla="*/ 932283 h 6858000"/>
              <a:gd name="connsiteX168" fmla="*/ 322681 w 1605470"/>
              <a:gd name="connsiteY168" fmla="*/ 915925 h 6858000"/>
              <a:gd name="connsiteX169" fmla="*/ 315310 w 1605470"/>
              <a:gd name="connsiteY169" fmla="*/ 896999 h 6858000"/>
              <a:gd name="connsiteX170" fmla="*/ 284718 w 1605470"/>
              <a:gd name="connsiteY170" fmla="*/ 821517 h 6858000"/>
              <a:gd name="connsiteX171" fmla="*/ 263668 w 1605470"/>
              <a:gd name="connsiteY171" fmla="*/ 751353 h 6858000"/>
              <a:gd name="connsiteX172" fmla="*/ 254540 w 1605470"/>
              <a:gd name="connsiteY172" fmla="*/ 741965 h 6858000"/>
              <a:gd name="connsiteX173" fmla="*/ 252501 w 1605470"/>
              <a:gd name="connsiteY173" fmla="*/ 724635 h 6858000"/>
              <a:gd name="connsiteX174" fmla="*/ 248897 w 1605470"/>
              <a:gd name="connsiteY174" fmla="*/ 681659 h 6858000"/>
              <a:gd name="connsiteX175" fmla="*/ 234316 w 1605470"/>
              <a:gd name="connsiteY175" fmla="*/ 635218 h 6858000"/>
              <a:gd name="connsiteX176" fmla="*/ 239327 w 1605470"/>
              <a:gd name="connsiteY176" fmla="*/ 613763 h 6858000"/>
              <a:gd name="connsiteX177" fmla="*/ 225269 w 1605470"/>
              <a:gd name="connsiteY177" fmla="*/ 598582 h 6858000"/>
              <a:gd name="connsiteX178" fmla="*/ 224950 w 1605470"/>
              <a:gd name="connsiteY178" fmla="*/ 576846 h 6858000"/>
              <a:gd name="connsiteX179" fmla="*/ 204632 w 1605470"/>
              <a:gd name="connsiteY179" fmla="*/ 553868 h 6858000"/>
              <a:gd name="connsiteX180" fmla="*/ 239317 w 1605470"/>
              <a:gd name="connsiteY180" fmla="*/ 517614 h 6858000"/>
              <a:gd name="connsiteX181" fmla="*/ 201693 w 1605470"/>
              <a:gd name="connsiteY181" fmla="*/ 469651 h 6858000"/>
              <a:gd name="connsiteX182" fmla="*/ 195012 w 1605470"/>
              <a:gd name="connsiteY182" fmla="*/ 448559 h 6858000"/>
              <a:gd name="connsiteX183" fmla="*/ 201434 w 1605470"/>
              <a:gd name="connsiteY183" fmla="*/ 441529 h 6858000"/>
              <a:gd name="connsiteX184" fmla="*/ 200655 w 1605470"/>
              <a:gd name="connsiteY184" fmla="*/ 428927 h 6858000"/>
              <a:gd name="connsiteX185" fmla="*/ 190059 w 1605470"/>
              <a:gd name="connsiteY185" fmla="*/ 430161 h 6858000"/>
              <a:gd name="connsiteX186" fmla="*/ 184450 w 1605470"/>
              <a:gd name="connsiteY186" fmla="*/ 396240 h 6858000"/>
              <a:gd name="connsiteX187" fmla="*/ 146196 w 1605470"/>
              <a:gd name="connsiteY187" fmla="*/ 358810 h 6858000"/>
              <a:gd name="connsiteX188" fmla="*/ 124571 w 1605470"/>
              <a:gd name="connsiteY188" fmla="*/ 302178 h 6858000"/>
              <a:gd name="connsiteX189" fmla="*/ 103243 w 1605470"/>
              <a:gd name="connsiteY189" fmla="*/ 211375 h 6858000"/>
              <a:gd name="connsiteX190" fmla="*/ 94571 w 1605470"/>
              <a:gd name="connsiteY190" fmla="*/ 184179 h 6858000"/>
              <a:gd name="connsiteX191" fmla="*/ 13437 w 1605470"/>
              <a:gd name="connsiteY191" fmla="*/ 19287 h 6858000"/>
              <a:gd name="connsiteX192" fmla="*/ 0 w 1605470"/>
              <a:gd name="connsiteY19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45287 w 1605470"/>
              <a:gd name="connsiteY150" fmla="*/ 1646953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6818 w 1605470"/>
              <a:gd name="connsiteY165" fmla="*/ 1022828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906 w 1605470"/>
              <a:gd name="connsiteY164" fmla="*/ 1044367 h 6858000"/>
              <a:gd name="connsiteX165" fmla="*/ 322475 w 1605470"/>
              <a:gd name="connsiteY165" fmla="*/ 1002093 h 6858000"/>
              <a:gd name="connsiteX166" fmla="*/ 320445 w 1605470"/>
              <a:gd name="connsiteY166" fmla="*/ 932283 h 6858000"/>
              <a:gd name="connsiteX167" fmla="*/ 322681 w 1605470"/>
              <a:gd name="connsiteY167" fmla="*/ 915925 h 6858000"/>
              <a:gd name="connsiteX168" fmla="*/ 315310 w 1605470"/>
              <a:gd name="connsiteY168" fmla="*/ 896999 h 6858000"/>
              <a:gd name="connsiteX169" fmla="*/ 284718 w 1605470"/>
              <a:gd name="connsiteY169" fmla="*/ 821517 h 6858000"/>
              <a:gd name="connsiteX170" fmla="*/ 263668 w 1605470"/>
              <a:gd name="connsiteY170" fmla="*/ 751353 h 6858000"/>
              <a:gd name="connsiteX171" fmla="*/ 254540 w 1605470"/>
              <a:gd name="connsiteY171" fmla="*/ 741965 h 6858000"/>
              <a:gd name="connsiteX172" fmla="*/ 252501 w 1605470"/>
              <a:gd name="connsiteY172" fmla="*/ 724635 h 6858000"/>
              <a:gd name="connsiteX173" fmla="*/ 248897 w 1605470"/>
              <a:gd name="connsiteY173" fmla="*/ 681659 h 6858000"/>
              <a:gd name="connsiteX174" fmla="*/ 234316 w 1605470"/>
              <a:gd name="connsiteY174" fmla="*/ 635218 h 6858000"/>
              <a:gd name="connsiteX175" fmla="*/ 239327 w 1605470"/>
              <a:gd name="connsiteY175" fmla="*/ 613763 h 6858000"/>
              <a:gd name="connsiteX176" fmla="*/ 225269 w 1605470"/>
              <a:gd name="connsiteY176" fmla="*/ 598582 h 6858000"/>
              <a:gd name="connsiteX177" fmla="*/ 224950 w 1605470"/>
              <a:gd name="connsiteY177" fmla="*/ 576846 h 6858000"/>
              <a:gd name="connsiteX178" fmla="*/ 204632 w 1605470"/>
              <a:gd name="connsiteY178" fmla="*/ 553868 h 6858000"/>
              <a:gd name="connsiteX179" fmla="*/ 239317 w 1605470"/>
              <a:gd name="connsiteY179" fmla="*/ 517614 h 6858000"/>
              <a:gd name="connsiteX180" fmla="*/ 201693 w 1605470"/>
              <a:gd name="connsiteY180" fmla="*/ 469651 h 6858000"/>
              <a:gd name="connsiteX181" fmla="*/ 195012 w 1605470"/>
              <a:gd name="connsiteY181" fmla="*/ 448559 h 6858000"/>
              <a:gd name="connsiteX182" fmla="*/ 201434 w 1605470"/>
              <a:gd name="connsiteY182" fmla="*/ 441529 h 6858000"/>
              <a:gd name="connsiteX183" fmla="*/ 200655 w 1605470"/>
              <a:gd name="connsiteY183" fmla="*/ 428927 h 6858000"/>
              <a:gd name="connsiteX184" fmla="*/ 190059 w 1605470"/>
              <a:gd name="connsiteY184" fmla="*/ 430161 h 6858000"/>
              <a:gd name="connsiteX185" fmla="*/ 184450 w 1605470"/>
              <a:gd name="connsiteY185" fmla="*/ 396240 h 6858000"/>
              <a:gd name="connsiteX186" fmla="*/ 146196 w 1605470"/>
              <a:gd name="connsiteY186" fmla="*/ 358810 h 6858000"/>
              <a:gd name="connsiteX187" fmla="*/ 124571 w 1605470"/>
              <a:gd name="connsiteY187" fmla="*/ 302178 h 6858000"/>
              <a:gd name="connsiteX188" fmla="*/ 103243 w 1605470"/>
              <a:gd name="connsiteY188" fmla="*/ 211375 h 6858000"/>
              <a:gd name="connsiteX189" fmla="*/ 94571 w 1605470"/>
              <a:gd name="connsiteY189" fmla="*/ 184179 h 6858000"/>
              <a:gd name="connsiteX190" fmla="*/ 13437 w 1605470"/>
              <a:gd name="connsiteY190" fmla="*/ 19287 h 6858000"/>
              <a:gd name="connsiteX191" fmla="*/ 0 w 1605470"/>
              <a:gd name="connsiteY19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14647 w 1605470"/>
              <a:gd name="connsiteY163" fmla="*/ 1053424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35347 w 1605470"/>
              <a:gd name="connsiteY157" fmla="*/ 1334233 h 6858000"/>
              <a:gd name="connsiteX158" fmla="*/ 342792 w 1605470"/>
              <a:gd name="connsiteY158" fmla="*/ 1307086 h 6858000"/>
              <a:gd name="connsiteX159" fmla="*/ 343980 w 1605470"/>
              <a:gd name="connsiteY159" fmla="*/ 1189033 h 6858000"/>
              <a:gd name="connsiteX160" fmla="*/ 348665 w 1605470"/>
              <a:gd name="connsiteY160" fmla="*/ 1168288 h 6858000"/>
              <a:gd name="connsiteX161" fmla="*/ 340947 w 1605470"/>
              <a:gd name="connsiteY161" fmla="*/ 1142577 h 6858000"/>
              <a:gd name="connsiteX162" fmla="*/ 330253 w 1605470"/>
              <a:gd name="connsiteY162" fmla="*/ 1088484 h 6858000"/>
              <a:gd name="connsiteX163" fmla="*/ 336360 w 1605470"/>
              <a:gd name="connsiteY163" fmla="*/ 1045131 h 6858000"/>
              <a:gd name="connsiteX164" fmla="*/ 322475 w 1605470"/>
              <a:gd name="connsiteY164" fmla="*/ 1002093 h 6858000"/>
              <a:gd name="connsiteX165" fmla="*/ 320445 w 1605470"/>
              <a:gd name="connsiteY165" fmla="*/ 932283 h 6858000"/>
              <a:gd name="connsiteX166" fmla="*/ 322681 w 1605470"/>
              <a:gd name="connsiteY166" fmla="*/ 915925 h 6858000"/>
              <a:gd name="connsiteX167" fmla="*/ 315310 w 1605470"/>
              <a:gd name="connsiteY167" fmla="*/ 896999 h 6858000"/>
              <a:gd name="connsiteX168" fmla="*/ 284718 w 1605470"/>
              <a:gd name="connsiteY168" fmla="*/ 821517 h 6858000"/>
              <a:gd name="connsiteX169" fmla="*/ 263668 w 1605470"/>
              <a:gd name="connsiteY169" fmla="*/ 751353 h 6858000"/>
              <a:gd name="connsiteX170" fmla="*/ 254540 w 1605470"/>
              <a:gd name="connsiteY170" fmla="*/ 741965 h 6858000"/>
              <a:gd name="connsiteX171" fmla="*/ 252501 w 1605470"/>
              <a:gd name="connsiteY171" fmla="*/ 724635 h 6858000"/>
              <a:gd name="connsiteX172" fmla="*/ 248897 w 1605470"/>
              <a:gd name="connsiteY172" fmla="*/ 681659 h 6858000"/>
              <a:gd name="connsiteX173" fmla="*/ 234316 w 1605470"/>
              <a:gd name="connsiteY173" fmla="*/ 635218 h 6858000"/>
              <a:gd name="connsiteX174" fmla="*/ 239327 w 1605470"/>
              <a:gd name="connsiteY174" fmla="*/ 613763 h 6858000"/>
              <a:gd name="connsiteX175" fmla="*/ 225269 w 1605470"/>
              <a:gd name="connsiteY175" fmla="*/ 598582 h 6858000"/>
              <a:gd name="connsiteX176" fmla="*/ 224950 w 1605470"/>
              <a:gd name="connsiteY176" fmla="*/ 576846 h 6858000"/>
              <a:gd name="connsiteX177" fmla="*/ 204632 w 1605470"/>
              <a:gd name="connsiteY177" fmla="*/ 553868 h 6858000"/>
              <a:gd name="connsiteX178" fmla="*/ 239317 w 1605470"/>
              <a:gd name="connsiteY178" fmla="*/ 517614 h 6858000"/>
              <a:gd name="connsiteX179" fmla="*/ 201693 w 1605470"/>
              <a:gd name="connsiteY179" fmla="*/ 469651 h 6858000"/>
              <a:gd name="connsiteX180" fmla="*/ 195012 w 1605470"/>
              <a:gd name="connsiteY180" fmla="*/ 448559 h 6858000"/>
              <a:gd name="connsiteX181" fmla="*/ 201434 w 1605470"/>
              <a:gd name="connsiteY181" fmla="*/ 441529 h 6858000"/>
              <a:gd name="connsiteX182" fmla="*/ 200655 w 1605470"/>
              <a:gd name="connsiteY182" fmla="*/ 428927 h 6858000"/>
              <a:gd name="connsiteX183" fmla="*/ 190059 w 1605470"/>
              <a:gd name="connsiteY183" fmla="*/ 430161 h 6858000"/>
              <a:gd name="connsiteX184" fmla="*/ 184450 w 1605470"/>
              <a:gd name="connsiteY184" fmla="*/ 396240 h 6858000"/>
              <a:gd name="connsiteX185" fmla="*/ 146196 w 1605470"/>
              <a:gd name="connsiteY185" fmla="*/ 358810 h 6858000"/>
              <a:gd name="connsiteX186" fmla="*/ 124571 w 1605470"/>
              <a:gd name="connsiteY186" fmla="*/ 302178 h 6858000"/>
              <a:gd name="connsiteX187" fmla="*/ 103243 w 1605470"/>
              <a:gd name="connsiteY187" fmla="*/ 211375 h 6858000"/>
              <a:gd name="connsiteX188" fmla="*/ 94571 w 1605470"/>
              <a:gd name="connsiteY188" fmla="*/ 184179 h 6858000"/>
              <a:gd name="connsiteX189" fmla="*/ 13437 w 1605470"/>
              <a:gd name="connsiteY189" fmla="*/ 19287 h 6858000"/>
              <a:gd name="connsiteX190" fmla="*/ 0 w 1605470"/>
              <a:gd name="connsiteY19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20507 w 1605470"/>
              <a:gd name="connsiteY156" fmla="*/ 1347099 h 6858000"/>
              <a:gd name="connsiteX157" fmla="*/ 342792 w 1605470"/>
              <a:gd name="connsiteY157" fmla="*/ 1307086 h 6858000"/>
              <a:gd name="connsiteX158" fmla="*/ 343980 w 1605470"/>
              <a:gd name="connsiteY158" fmla="*/ 1189033 h 6858000"/>
              <a:gd name="connsiteX159" fmla="*/ 348665 w 1605470"/>
              <a:gd name="connsiteY159" fmla="*/ 1168288 h 6858000"/>
              <a:gd name="connsiteX160" fmla="*/ 340947 w 1605470"/>
              <a:gd name="connsiteY160" fmla="*/ 1142577 h 6858000"/>
              <a:gd name="connsiteX161" fmla="*/ 330253 w 1605470"/>
              <a:gd name="connsiteY161" fmla="*/ 1088484 h 6858000"/>
              <a:gd name="connsiteX162" fmla="*/ 336360 w 1605470"/>
              <a:gd name="connsiteY162" fmla="*/ 1045131 h 6858000"/>
              <a:gd name="connsiteX163" fmla="*/ 322475 w 1605470"/>
              <a:gd name="connsiteY163" fmla="*/ 1002093 h 6858000"/>
              <a:gd name="connsiteX164" fmla="*/ 320445 w 1605470"/>
              <a:gd name="connsiteY164" fmla="*/ 932283 h 6858000"/>
              <a:gd name="connsiteX165" fmla="*/ 322681 w 1605470"/>
              <a:gd name="connsiteY165" fmla="*/ 915925 h 6858000"/>
              <a:gd name="connsiteX166" fmla="*/ 315310 w 1605470"/>
              <a:gd name="connsiteY166" fmla="*/ 896999 h 6858000"/>
              <a:gd name="connsiteX167" fmla="*/ 284718 w 1605470"/>
              <a:gd name="connsiteY167" fmla="*/ 821517 h 6858000"/>
              <a:gd name="connsiteX168" fmla="*/ 263668 w 1605470"/>
              <a:gd name="connsiteY168" fmla="*/ 751353 h 6858000"/>
              <a:gd name="connsiteX169" fmla="*/ 254540 w 1605470"/>
              <a:gd name="connsiteY169" fmla="*/ 741965 h 6858000"/>
              <a:gd name="connsiteX170" fmla="*/ 252501 w 1605470"/>
              <a:gd name="connsiteY170" fmla="*/ 724635 h 6858000"/>
              <a:gd name="connsiteX171" fmla="*/ 248897 w 1605470"/>
              <a:gd name="connsiteY171" fmla="*/ 681659 h 6858000"/>
              <a:gd name="connsiteX172" fmla="*/ 234316 w 1605470"/>
              <a:gd name="connsiteY172" fmla="*/ 635218 h 6858000"/>
              <a:gd name="connsiteX173" fmla="*/ 239327 w 1605470"/>
              <a:gd name="connsiteY173" fmla="*/ 613763 h 6858000"/>
              <a:gd name="connsiteX174" fmla="*/ 225269 w 1605470"/>
              <a:gd name="connsiteY174" fmla="*/ 598582 h 6858000"/>
              <a:gd name="connsiteX175" fmla="*/ 224950 w 1605470"/>
              <a:gd name="connsiteY175" fmla="*/ 576846 h 6858000"/>
              <a:gd name="connsiteX176" fmla="*/ 204632 w 1605470"/>
              <a:gd name="connsiteY176" fmla="*/ 553868 h 6858000"/>
              <a:gd name="connsiteX177" fmla="*/ 239317 w 1605470"/>
              <a:gd name="connsiteY177" fmla="*/ 517614 h 6858000"/>
              <a:gd name="connsiteX178" fmla="*/ 201693 w 1605470"/>
              <a:gd name="connsiteY178" fmla="*/ 469651 h 6858000"/>
              <a:gd name="connsiteX179" fmla="*/ 195012 w 1605470"/>
              <a:gd name="connsiteY179" fmla="*/ 448559 h 6858000"/>
              <a:gd name="connsiteX180" fmla="*/ 201434 w 1605470"/>
              <a:gd name="connsiteY180" fmla="*/ 441529 h 6858000"/>
              <a:gd name="connsiteX181" fmla="*/ 200655 w 1605470"/>
              <a:gd name="connsiteY181" fmla="*/ 428927 h 6858000"/>
              <a:gd name="connsiteX182" fmla="*/ 190059 w 1605470"/>
              <a:gd name="connsiteY182" fmla="*/ 430161 h 6858000"/>
              <a:gd name="connsiteX183" fmla="*/ 184450 w 1605470"/>
              <a:gd name="connsiteY183" fmla="*/ 396240 h 6858000"/>
              <a:gd name="connsiteX184" fmla="*/ 146196 w 1605470"/>
              <a:gd name="connsiteY184" fmla="*/ 358810 h 6858000"/>
              <a:gd name="connsiteX185" fmla="*/ 124571 w 1605470"/>
              <a:gd name="connsiteY185" fmla="*/ 302178 h 6858000"/>
              <a:gd name="connsiteX186" fmla="*/ 103243 w 1605470"/>
              <a:gd name="connsiteY186" fmla="*/ 211375 h 6858000"/>
              <a:gd name="connsiteX187" fmla="*/ 94571 w 1605470"/>
              <a:gd name="connsiteY187" fmla="*/ 184179 h 6858000"/>
              <a:gd name="connsiteX188" fmla="*/ 13437 w 1605470"/>
              <a:gd name="connsiteY188" fmla="*/ 19287 h 6858000"/>
              <a:gd name="connsiteX189" fmla="*/ 0 w 1605470"/>
              <a:gd name="connsiteY18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25799 w 1605470"/>
              <a:gd name="connsiteY155" fmla="*/ 1357181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52501 w 1605470"/>
              <a:gd name="connsiteY169" fmla="*/ 724635 h 6858000"/>
              <a:gd name="connsiteX170" fmla="*/ 248897 w 1605470"/>
              <a:gd name="connsiteY170" fmla="*/ 681659 h 6858000"/>
              <a:gd name="connsiteX171" fmla="*/ 234316 w 1605470"/>
              <a:gd name="connsiteY171" fmla="*/ 635218 h 6858000"/>
              <a:gd name="connsiteX172" fmla="*/ 239327 w 1605470"/>
              <a:gd name="connsiteY172" fmla="*/ 613763 h 6858000"/>
              <a:gd name="connsiteX173" fmla="*/ 225269 w 1605470"/>
              <a:gd name="connsiteY173" fmla="*/ 598582 h 6858000"/>
              <a:gd name="connsiteX174" fmla="*/ 224950 w 1605470"/>
              <a:gd name="connsiteY174" fmla="*/ 576846 h 6858000"/>
              <a:gd name="connsiteX175" fmla="*/ 204632 w 1605470"/>
              <a:gd name="connsiteY175" fmla="*/ 553868 h 6858000"/>
              <a:gd name="connsiteX176" fmla="*/ 239317 w 1605470"/>
              <a:gd name="connsiteY176" fmla="*/ 517614 h 6858000"/>
              <a:gd name="connsiteX177" fmla="*/ 201693 w 1605470"/>
              <a:gd name="connsiteY177" fmla="*/ 469651 h 6858000"/>
              <a:gd name="connsiteX178" fmla="*/ 195012 w 1605470"/>
              <a:gd name="connsiteY178" fmla="*/ 448559 h 6858000"/>
              <a:gd name="connsiteX179" fmla="*/ 201434 w 1605470"/>
              <a:gd name="connsiteY179" fmla="*/ 441529 h 6858000"/>
              <a:gd name="connsiteX180" fmla="*/ 200655 w 1605470"/>
              <a:gd name="connsiteY180" fmla="*/ 428927 h 6858000"/>
              <a:gd name="connsiteX181" fmla="*/ 190059 w 1605470"/>
              <a:gd name="connsiteY181" fmla="*/ 430161 h 6858000"/>
              <a:gd name="connsiteX182" fmla="*/ 184450 w 1605470"/>
              <a:gd name="connsiteY182" fmla="*/ 396240 h 6858000"/>
              <a:gd name="connsiteX183" fmla="*/ 146196 w 1605470"/>
              <a:gd name="connsiteY183" fmla="*/ 358810 h 6858000"/>
              <a:gd name="connsiteX184" fmla="*/ 124571 w 1605470"/>
              <a:gd name="connsiteY184" fmla="*/ 302178 h 6858000"/>
              <a:gd name="connsiteX185" fmla="*/ 103243 w 1605470"/>
              <a:gd name="connsiteY185" fmla="*/ 211375 h 6858000"/>
              <a:gd name="connsiteX186" fmla="*/ 94571 w 1605470"/>
              <a:gd name="connsiteY186" fmla="*/ 184179 h 6858000"/>
              <a:gd name="connsiteX187" fmla="*/ 13437 w 1605470"/>
              <a:gd name="connsiteY187" fmla="*/ 19287 h 6858000"/>
              <a:gd name="connsiteX188" fmla="*/ 0 w 1605470"/>
              <a:gd name="connsiteY18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632 w 1605470"/>
              <a:gd name="connsiteY174" fmla="*/ 553868 h 6858000"/>
              <a:gd name="connsiteX175" fmla="*/ 239317 w 1605470"/>
              <a:gd name="connsiteY175" fmla="*/ 517614 h 6858000"/>
              <a:gd name="connsiteX176" fmla="*/ 201693 w 1605470"/>
              <a:gd name="connsiteY176" fmla="*/ 469651 h 6858000"/>
              <a:gd name="connsiteX177" fmla="*/ 195012 w 1605470"/>
              <a:gd name="connsiteY177" fmla="*/ 448559 h 6858000"/>
              <a:gd name="connsiteX178" fmla="*/ 201434 w 1605470"/>
              <a:gd name="connsiteY178" fmla="*/ 441529 h 6858000"/>
              <a:gd name="connsiteX179" fmla="*/ 200655 w 1605470"/>
              <a:gd name="connsiteY179" fmla="*/ 428927 h 6858000"/>
              <a:gd name="connsiteX180" fmla="*/ 190059 w 1605470"/>
              <a:gd name="connsiteY180" fmla="*/ 430161 h 6858000"/>
              <a:gd name="connsiteX181" fmla="*/ 184450 w 1605470"/>
              <a:gd name="connsiteY181" fmla="*/ 396240 h 6858000"/>
              <a:gd name="connsiteX182" fmla="*/ 146196 w 1605470"/>
              <a:gd name="connsiteY182" fmla="*/ 358810 h 6858000"/>
              <a:gd name="connsiteX183" fmla="*/ 124571 w 1605470"/>
              <a:gd name="connsiteY183" fmla="*/ 302178 h 6858000"/>
              <a:gd name="connsiteX184" fmla="*/ 103243 w 1605470"/>
              <a:gd name="connsiteY184" fmla="*/ 211375 h 6858000"/>
              <a:gd name="connsiteX185" fmla="*/ 94571 w 1605470"/>
              <a:gd name="connsiteY185" fmla="*/ 184179 h 6858000"/>
              <a:gd name="connsiteX186" fmla="*/ 13437 w 1605470"/>
              <a:gd name="connsiteY186" fmla="*/ 19287 h 6858000"/>
              <a:gd name="connsiteX187" fmla="*/ 0 w 1605470"/>
              <a:gd name="connsiteY18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46196 w 1605470"/>
              <a:gd name="connsiteY181" fmla="*/ 358810 h 6858000"/>
              <a:gd name="connsiteX182" fmla="*/ 124571 w 1605470"/>
              <a:gd name="connsiteY182" fmla="*/ 302178 h 6858000"/>
              <a:gd name="connsiteX183" fmla="*/ 103243 w 1605470"/>
              <a:gd name="connsiteY183" fmla="*/ 211375 h 6858000"/>
              <a:gd name="connsiteX184" fmla="*/ 94571 w 1605470"/>
              <a:gd name="connsiteY184" fmla="*/ 184179 h 6858000"/>
              <a:gd name="connsiteX185" fmla="*/ 13437 w 1605470"/>
              <a:gd name="connsiteY185" fmla="*/ 19287 h 6858000"/>
              <a:gd name="connsiteX186" fmla="*/ 0 w 1605470"/>
              <a:gd name="connsiteY18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84450 w 1605470"/>
              <a:gd name="connsiteY180" fmla="*/ 396240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01693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39317 w 1605470"/>
              <a:gd name="connsiteY174" fmla="*/ 517614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2475 w 1605470"/>
              <a:gd name="connsiteY162" fmla="*/ 1002093 h 6858000"/>
              <a:gd name="connsiteX163" fmla="*/ 320445 w 1605470"/>
              <a:gd name="connsiteY163" fmla="*/ 932283 h 6858000"/>
              <a:gd name="connsiteX164" fmla="*/ 322681 w 1605470"/>
              <a:gd name="connsiteY164" fmla="*/ 915925 h 6858000"/>
              <a:gd name="connsiteX165" fmla="*/ 315310 w 1605470"/>
              <a:gd name="connsiteY165" fmla="*/ 896999 h 6858000"/>
              <a:gd name="connsiteX166" fmla="*/ 284718 w 1605470"/>
              <a:gd name="connsiteY166" fmla="*/ 821517 h 6858000"/>
              <a:gd name="connsiteX167" fmla="*/ 263668 w 1605470"/>
              <a:gd name="connsiteY167" fmla="*/ 751353 h 6858000"/>
              <a:gd name="connsiteX168" fmla="*/ 254540 w 1605470"/>
              <a:gd name="connsiteY168" fmla="*/ 741965 h 6858000"/>
              <a:gd name="connsiteX169" fmla="*/ 248897 w 1605470"/>
              <a:gd name="connsiteY169" fmla="*/ 681659 h 6858000"/>
              <a:gd name="connsiteX170" fmla="*/ 234316 w 1605470"/>
              <a:gd name="connsiteY170" fmla="*/ 635218 h 6858000"/>
              <a:gd name="connsiteX171" fmla="*/ 239327 w 1605470"/>
              <a:gd name="connsiteY171" fmla="*/ 613763 h 6858000"/>
              <a:gd name="connsiteX172" fmla="*/ 225269 w 1605470"/>
              <a:gd name="connsiteY172" fmla="*/ 598582 h 6858000"/>
              <a:gd name="connsiteX173" fmla="*/ 224950 w 1605470"/>
              <a:gd name="connsiteY173" fmla="*/ 576846 h 6858000"/>
              <a:gd name="connsiteX174" fmla="*/ 204576 w 1605470"/>
              <a:gd name="connsiteY174" fmla="*/ 530055 h 6858000"/>
              <a:gd name="connsiteX175" fmla="*/ 219064 w 1605470"/>
              <a:gd name="connsiteY175" fmla="*/ 469651 h 6858000"/>
              <a:gd name="connsiteX176" fmla="*/ 195012 w 1605470"/>
              <a:gd name="connsiteY176" fmla="*/ 448559 h 6858000"/>
              <a:gd name="connsiteX177" fmla="*/ 201434 w 1605470"/>
              <a:gd name="connsiteY177" fmla="*/ 441529 h 6858000"/>
              <a:gd name="connsiteX178" fmla="*/ 200655 w 1605470"/>
              <a:gd name="connsiteY178" fmla="*/ 428927 h 6858000"/>
              <a:gd name="connsiteX179" fmla="*/ 190059 w 1605470"/>
              <a:gd name="connsiteY179" fmla="*/ 430161 h 6858000"/>
              <a:gd name="connsiteX180" fmla="*/ 167079 w 1605470"/>
              <a:gd name="connsiteY180" fmla="*/ 367211 h 6858000"/>
              <a:gd name="connsiteX181" fmla="*/ 124571 w 1605470"/>
              <a:gd name="connsiteY181" fmla="*/ 302178 h 6858000"/>
              <a:gd name="connsiteX182" fmla="*/ 103243 w 1605470"/>
              <a:gd name="connsiteY182" fmla="*/ 211375 h 6858000"/>
              <a:gd name="connsiteX183" fmla="*/ 94571 w 1605470"/>
              <a:gd name="connsiteY183" fmla="*/ 184179 h 6858000"/>
              <a:gd name="connsiteX184" fmla="*/ 13437 w 1605470"/>
              <a:gd name="connsiteY184" fmla="*/ 19287 h 6858000"/>
              <a:gd name="connsiteX185" fmla="*/ 0 w 1605470"/>
              <a:gd name="connsiteY18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36360 w 1605470"/>
              <a:gd name="connsiteY161" fmla="*/ 1045131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54540 w 1605470"/>
              <a:gd name="connsiteY167" fmla="*/ 741965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44412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596759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25179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30521 w 1605470"/>
              <a:gd name="connsiteY136" fmla="*/ 2422066 h 6858000"/>
              <a:gd name="connsiteX137" fmla="*/ 528878 w 1605470"/>
              <a:gd name="connsiteY137" fmla="*/ 2408971 h 6858000"/>
              <a:gd name="connsiteX138" fmla="*/ 535510 w 1605470"/>
              <a:gd name="connsiteY138" fmla="*/ 2402874 h 6858000"/>
              <a:gd name="connsiteX139" fmla="*/ 538122 w 1605470"/>
              <a:gd name="connsiteY139" fmla="*/ 2381443 h 6858000"/>
              <a:gd name="connsiteX140" fmla="*/ 514451 w 1605470"/>
              <a:gd name="connsiteY140" fmla="*/ 2261920 h 6858000"/>
              <a:gd name="connsiteX141" fmla="*/ 486968 w 1605470"/>
              <a:gd name="connsiteY141" fmla="*/ 2182937 h 6858000"/>
              <a:gd name="connsiteX142" fmla="*/ 488555 w 1605470"/>
              <a:gd name="connsiteY142" fmla="*/ 2155135 h 6858000"/>
              <a:gd name="connsiteX143" fmla="*/ 486013 w 1605470"/>
              <a:gd name="connsiteY143" fmla="*/ 2118008 h 6858000"/>
              <a:gd name="connsiteX144" fmla="*/ 487006 w 1605470"/>
              <a:gd name="connsiteY144" fmla="*/ 2050531 h 6858000"/>
              <a:gd name="connsiteX145" fmla="*/ 478812 w 1605470"/>
              <a:gd name="connsiteY145" fmla="*/ 1963269 h 6858000"/>
              <a:gd name="connsiteX146" fmla="*/ 442619 w 1605470"/>
              <a:gd name="connsiteY146" fmla="*/ 1910499 h 6858000"/>
              <a:gd name="connsiteX147" fmla="*/ 446785 w 1605470"/>
              <a:gd name="connsiteY147" fmla="*/ 1903212 h 6858000"/>
              <a:gd name="connsiteX148" fmla="*/ 436547 w 1605470"/>
              <a:gd name="connsiteY148" fmla="*/ 1861531 h 6858000"/>
              <a:gd name="connsiteX149" fmla="*/ 390346 w 1605470"/>
              <a:gd name="connsiteY149" fmla="*/ 1732919 h 6858000"/>
              <a:gd name="connsiteX150" fmla="*/ 362657 w 1605470"/>
              <a:gd name="connsiteY150" fmla="*/ 1663540 h 6858000"/>
              <a:gd name="connsiteX151" fmla="*/ 361783 w 1605470"/>
              <a:gd name="connsiteY151" fmla="*/ 1615777 h 6858000"/>
              <a:gd name="connsiteX152" fmla="*/ 342578 w 1605470"/>
              <a:gd name="connsiteY152" fmla="*/ 1563678 h 6858000"/>
              <a:gd name="connsiteX153" fmla="*/ 355658 w 1605470"/>
              <a:gd name="connsiteY153" fmla="*/ 1519474 h 6858000"/>
              <a:gd name="connsiteX154" fmla="*/ 348400 w 1605470"/>
              <a:gd name="connsiteY154" fmla="*/ 1477995 h 6858000"/>
              <a:gd name="connsiteX155" fmla="*/ 334485 w 1605470"/>
              <a:gd name="connsiteY155" fmla="*/ 1373769 h 6858000"/>
              <a:gd name="connsiteX156" fmla="*/ 342792 w 1605470"/>
              <a:gd name="connsiteY156" fmla="*/ 1307086 h 6858000"/>
              <a:gd name="connsiteX157" fmla="*/ 343980 w 1605470"/>
              <a:gd name="connsiteY157" fmla="*/ 1189033 h 6858000"/>
              <a:gd name="connsiteX158" fmla="*/ 348665 w 1605470"/>
              <a:gd name="connsiteY158" fmla="*/ 1168288 h 6858000"/>
              <a:gd name="connsiteX159" fmla="*/ 340947 w 1605470"/>
              <a:gd name="connsiteY159" fmla="*/ 1142577 h 6858000"/>
              <a:gd name="connsiteX160" fmla="*/ 330253 w 1605470"/>
              <a:gd name="connsiteY160" fmla="*/ 1088484 h 6858000"/>
              <a:gd name="connsiteX161" fmla="*/ 318989 w 1605470"/>
              <a:gd name="connsiteY161" fmla="*/ 1016103 h 6858000"/>
              <a:gd name="connsiteX162" fmla="*/ 320445 w 1605470"/>
              <a:gd name="connsiteY162" fmla="*/ 932283 h 6858000"/>
              <a:gd name="connsiteX163" fmla="*/ 322681 w 1605470"/>
              <a:gd name="connsiteY163" fmla="*/ 915925 h 6858000"/>
              <a:gd name="connsiteX164" fmla="*/ 315310 w 1605470"/>
              <a:gd name="connsiteY164" fmla="*/ 896999 h 6858000"/>
              <a:gd name="connsiteX165" fmla="*/ 284718 w 1605470"/>
              <a:gd name="connsiteY165" fmla="*/ 821517 h 6858000"/>
              <a:gd name="connsiteX166" fmla="*/ 263668 w 1605470"/>
              <a:gd name="connsiteY166" fmla="*/ 751353 h 6858000"/>
              <a:gd name="connsiteX167" fmla="*/ 263226 w 1605470"/>
              <a:gd name="connsiteY167" fmla="*/ 721230 h 6858000"/>
              <a:gd name="connsiteX168" fmla="*/ 248897 w 1605470"/>
              <a:gd name="connsiteY168" fmla="*/ 681659 h 6858000"/>
              <a:gd name="connsiteX169" fmla="*/ 234316 w 1605470"/>
              <a:gd name="connsiteY169" fmla="*/ 635218 h 6858000"/>
              <a:gd name="connsiteX170" fmla="*/ 239327 w 1605470"/>
              <a:gd name="connsiteY170" fmla="*/ 613763 h 6858000"/>
              <a:gd name="connsiteX171" fmla="*/ 225269 w 1605470"/>
              <a:gd name="connsiteY171" fmla="*/ 598582 h 6858000"/>
              <a:gd name="connsiteX172" fmla="*/ 224950 w 1605470"/>
              <a:gd name="connsiteY172" fmla="*/ 576846 h 6858000"/>
              <a:gd name="connsiteX173" fmla="*/ 204576 w 1605470"/>
              <a:gd name="connsiteY173" fmla="*/ 530055 h 6858000"/>
              <a:gd name="connsiteX174" fmla="*/ 219064 w 1605470"/>
              <a:gd name="connsiteY174" fmla="*/ 469651 h 6858000"/>
              <a:gd name="connsiteX175" fmla="*/ 195012 w 1605470"/>
              <a:gd name="connsiteY175" fmla="*/ 448559 h 6858000"/>
              <a:gd name="connsiteX176" fmla="*/ 201434 w 1605470"/>
              <a:gd name="connsiteY176" fmla="*/ 441529 h 6858000"/>
              <a:gd name="connsiteX177" fmla="*/ 200655 w 1605470"/>
              <a:gd name="connsiteY177" fmla="*/ 428927 h 6858000"/>
              <a:gd name="connsiteX178" fmla="*/ 190059 w 1605470"/>
              <a:gd name="connsiteY178" fmla="*/ 430161 h 6858000"/>
              <a:gd name="connsiteX179" fmla="*/ 167079 w 1605470"/>
              <a:gd name="connsiteY179" fmla="*/ 367211 h 6858000"/>
              <a:gd name="connsiteX180" fmla="*/ 124571 w 1605470"/>
              <a:gd name="connsiteY180" fmla="*/ 302178 h 6858000"/>
              <a:gd name="connsiteX181" fmla="*/ 103243 w 1605470"/>
              <a:gd name="connsiteY181" fmla="*/ 211375 h 6858000"/>
              <a:gd name="connsiteX182" fmla="*/ 94571 w 1605470"/>
              <a:gd name="connsiteY182" fmla="*/ 184179 h 6858000"/>
              <a:gd name="connsiteX183" fmla="*/ 13437 w 1605470"/>
              <a:gd name="connsiteY183" fmla="*/ 19287 h 6858000"/>
              <a:gd name="connsiteX184" fmla="*/ 0 w 1605470"/>
              <a:gd name="connsiteY18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1317 w 1605470"/>
              <a:gd name="connsiteY79" fmla="*/ 4346145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21848 w 1605470"/>
              <a:gd name="connsiteY81" fmla="*/ 4061253 h 6858000"/>
              <a:gd name="connsiteX82" fmla="*/ 710868 w 1605470"/>
              <a:gd name="connsiteY82" fmla="*/ 4048827 h 6858000"/>
              <a:gd name="connsiteX83" fmla="*/ 704810 w 1605470"/>
              <a:gd name="connsiteY83" fmla="*/ 4033999 h 6858000"/>
              <a:gd name="connsiteX84" fmla="*/ 705959 w 1605470"/>
              <a:gd name="connsiteY84" fmla="*/ 4031933 h 6858000"/>
              <a:gd name="connsiteX85" fmla="*/ 704535 w 1605470"/>
              <a:gd name="connsiteY85" fmla="*/ 4013953 h 6858000"/>
              <a:gd name="connsiteX86" fmla="*/ 700443 w 1605470"/>
              <a:gd name="connsiteY86" fmla="*/ 4010511 h 6858000"/>
              <a:gd name="connsiteX87" fmla="*/ 698282 w 1605470"/>
              <a:gd name="connsiteY87" fmla="*/ 3998331 h 6858000"/>
              <a:gd name="connsiteX88" fmla="*/ 690830 w 1605470"/>
              <a:gd name="connsiteY88" fmla="*/ 3974753 h 6858000"/>
              <a:gd name="connsiteX89" fmla="*/ 692428 w 1605470"/>
              <a:gd name="connsiteY89" fmla="*/ 3969950 h 6858000"/>
              <a:gd name="connsiteX90" fmla="*/ 685850 w 1605470"/>
              <a:gd name="connsiteY90" fmla="*/ 3933779 h 6858000"/>
              <a:gd name="connsiteX91" fmla="*/ 687181 w 1605470"/>
              <a:gd name="connsiteY91" fmla="*/ 3933093 h 6858000"/>
              <a:gd name="connsiteX92" fmla="*/ 691535 w 1605470"/>
              <a:gd name="connsiteY92" fmla="*/ 3922082 h 6858000"/>
              <a:gd name="connsiteX93" fmla="*/ 696613 w 1605470"/>
              <a:gd name="connsiteY93" fmla="*/ 3901461 h 6858000"/>
              <a:gd name="connsiteX94" fmla="*/ 725908 w 1605470"/>
              <a:gd name="connsiteY94" fmla="*/ 3851605 h 6858000"/>
              <a:gd name="connsiteX95" fmla="*/ 719207 w 1605470"/>
              <a:gd name="connsiteY95" fmla="*/ 3813873 h 6858000"/>
              <a:gd name="connsiteX96" fmla="*/ 718632 w 1605470"/>
              <a:gd name="connsiteY96" fmla="*/ 3806161 h 6858000"/>
              <a:gd name="connsiteX97" fmla="*/ 718939 w 1605470"/>
              <a:gd name="connsiteY97" fmla="*/ 3805957 h 6858000"/>
              <a:gd name="connsiteX98" fmla="*/ 718966 w 1605470"/>
              <a:gd name="connsiteY98" fmla="*/ 3797724 h 6858000"/>
              <a:gd name="connsiteX99" fmla="*/ 717581 w 1605470"/>
              <a:gd name="connsiteY99" fmla="*/ 3792098 h 6858000"/>
              <a:gd name="connsiteX100" fmla="*/ 716465 w 1605470"/>
              <a:gd name="connsiteY100" fmla="*/ 3777135 h 6858000"/>
              <a:gd name="connsiteX101" fmla="*/ 718198 w 1605470"/>
              <a:gd name="connsiteY101" fmla="*/ 3771656 h 6858000"/>
              <a:gd name="connsiteX102" fmla="*/ 721941 w 1605470"/>
              <a:gd name="connsiteY102" fmla="*/ 3769007 h 6858000"/>
              <a:gd name="connsiteX103" fmla="*/ 721407 w 1605470"/>
              <a:gd name="connsiteY103" fmla="*/ 3767709 h 6858000"/>
              <a:gd name="connsiteX104" fmla="*/ 730103 w 1605470"/>
              <a:gd name="connsiteY104" fmla="*/ 3738082 h 6858000"/>
              <a:gd name="connsiteX105" fmla="*/ 737449 w 1605470"/>
              <a:gd name="connsiteY105" fmla="*/ 3673397 h 6858000"/>
              <a:gd name="connsiteX106" fmla="*/ 736745 w 1605470"/>
              <a:gd name="connsiteY106" fmla="*/ 3637109 h 6858000"/>
              <a:gd name="connsiteX107" fmla="*/ 740188 w 1605470"/>
              <a:gd name="connsiteY107" fmla="*/ 3536883 h 6858000"/>
              <a:gd name="connsiteX108" fmla="*/ 747726 w 1605470"/>
              <a:gd name="connsiteY108" fmla="*/ 3435652 h 6858000"/>
              <a:gd name="connsiteX109" fmla="*/ 774383 w 1605470"/>
              <a:gd name="connsiteY109" fmla="*/ 3381564 h 6858000"/>
              <a:gd name="connsiteX110" fmla="*/ 774870 w 1605470"/>
              <a:gd name="connsiteY110" fmla="*/ 3375761 h 6858000"/>
              <a:gd name="connsiteX111" fmla="*/ 770510 w 1605470"/>
              <a:gd name="connsiteY111" fmla="*/ 3361844 h 6858000"/>
              <a:gd name="connsiteX112" fmla="*/ 767933 w 1605470"/>
              <a:gd name="connsiteY112" fmla="*/ 3356929 h 6858000"/>
              <a:gd name="connsiteX113" fmla="*/ 766158 w 1605470"/>
              <a:gd name="connsiteY113" fmla="*/ 3349058 h 6858000"/>
              <a:gd name="connsiteX114" fmla="*/ 766414 w 1605470"/>
              <a:gd name="connsiteY114" fmla="*/ 3348763 h 6858000"/>
              <a:gd name="connsiteX115" fmla="*/ 764166 w 1605470"/>
              <a:gd name="connsiteY115" fmla="*/ 3341588 h 6858000"/>
              <a:gd name="connsiteX116" fmla="*/ 749397 w 1605470"/>
              <a:gd name="connsiteY116" fmla="*/ 3307769 h 6858000"/>
              <a:gd name="connsiteX117" fmla="*/ 766960 w 1605470"/>
              <a:gd name="connsiteY117" fmla="*/ 3250522 h 6858000"/>
              <a:gd name="connsiteX118" fmla="*/ 767385 w 1605470"/>
              <a:gd name="connsiteY118" fmla="*/ 3229163 h 6858000"/>
              <a:gd name="connsiteX119" fmla="*/ 769208 w 1605470"/>
              <a:gd name="connsiteY119" fmla="*/ 3217217 h 6858000"/>
              <a:gd name="connsiteX120" fmla="*/ 770350 w 1605470"/>
              <a:gd name="connsiteY120" fmla="*/ 3216125 h 6858000"/>
              <a:gd name="connsiteX121" fmla="*/ 756043 w 1605470"/>
              <a:gd name="connsiteY121" fmla="*/ 3183755 h 6858000"/>
              <a:gd name="connsiteX122" fmla="*/ 756544 w 1605470"/>
              <a:gd name="connsiteY122" fmla="*/ 3178642 h 6858000"/>
              <a:gd name="connsiteX123" fmla="*/ 744144 w 1605470"/>
              <a:gd name="connsiteY123" fmla="*/ 3158586 h 6858000"/>
              <a:gd name="connsiteX124" fmla="*/ 739378 w 1605470"/>
              <a:gd name="connsiteY124" fmla="*/ 3147669 h 6858000"/>
              <a:gd name="connsiteX125" fmla="*/ 734648 w 1605470"/>
              <a:gd name="connsiteY125" fmla="*/ 3145733 h 6858000"/>
              <a:gd name="connsiteX126" fmla="*/ 729329 w 1605470"/>
              <a:gd name="connsiteY126" fmla="*/ 3129034 h 6858000"/>
              <a:gd name="connsiteX127" fmla="*/ 729994 w 1605470"/>
              <a:gd name="connsiteY127" fmla="*/ 3126682 h 6858000"/>
              <a:gd name="connsiteX128" fmla="*/ 720862 w 1605470"/>
              <a:gd name="connsiteY128" fmla="*/ 3114519 h 6858000"/>
              <a:gd name="connsiteX129" fmla="*/ 707471 w 1605470"/>
              <a:gd name="connsiteY129" fmla="*/ 3106272 h 6858000"/>
              <a:gd name="connsiteX130" fmla="*/ 680201 w 1605470"/>
              <a:gd name="connsiteY130" fmla="*/ 2958185 h 6858000"/>
              <a:gd name="connsiteX131" fmla="*/ 622815 w 1605470"/>
              <a:gd name="connsiteY131" fmla="*/ 2762989 h 6858000"/>
              <a:gd name="connsiteX132" fmla="*/ 571733 w 1605470"/>
              <a:gd name="connsiteY132" fmla="*/ 2554718 h 6858000"/>
              <a:gd name="connsiteX133" fmla="*/ 551827 w 1605470"/>
              <a:gd name="connsiteY133" fmla="*/ 2485734 h 6858000"/>
              <a:gd name="connsiteX134" fmla="*/ 542550 w 1605470"/>
              <a:gd name="connsiteY134" fmla="*/ 2447068 h 6858000"/>
              <a:gd name="connsiteX135" fmla="*/ 529511 w 1605470"/>
              <a:gd name="connsiteY135" fmla="*/ 2425819 h 6858000"/>
              <a:gd name="connsiteX136" fmla="*/ 528878 w 1605470"/>
              <a:gd name="connsiteY136" fmla="*/ 2408971 h 6858000"/>
              <a:gd name="connsiteX137" fmla="*/ 535510 w 1605470"/>
              <a:gd name="connsiteY137" fmla="*/ 2402874 h 6858000"/>
              <a:gd name="connsiteX138" fmla="*/ 538122 w 1605470"/>
              <a:gd name="connsiteY138" fmla="*/ 2381443 h 6858000"/>
              <a:gd name="connsiteX139" fmla="*/ 514451 w 1605470"/>
              <a:gd name="connsiteY139" fmla="*/ 2261920 h 6858000"/>
              <a:gd name="connsiteX140" fmla="*/ 486968 w 1605470"/>
              <a:gd name="connsiteY140" fmla="*/ 2182937 h 6858000"/>
              <a:gd name="connsiteX141" fmla="*/ 488555 w 1605470"/>
              <a:gd name="connsiteY141" fmla="*/ 2155135 h 6858000"/>
              <a:gd name="connsiteX142" fmla="*/ 486013 w 1605470"/>
              <a:gd name="connsiteY142" fmla="*/ 2118008 h 6858000"/>
              <a:gd name="connsiteX143" fmla="*/ 487006 w 1605470"/>
              <a:gd name="connsiteY143" fmla="*/ 2050531 h 6858000"/>
              <a:gd name="connsiteX144" fmla="*/ 478812 w 1605470"/>
              <a:gd name="connsiteY144" fmla="*/ 1963269 h 6858000"/>
              <a:gd name="connsiteX145" fmla="*/ 442619 w 1605470"/>
              <a:gd name="connsiteY145" fmla="*/ 1910499 h 6858000"/>
              <a:gd name="connsiteX146" fmla="*/ 446785 w 1605470"/>
              <a:gd name="connsiteY146" fmla="*/ 1903212 h 6858000"/>
              <a:gd name="connsiteX147" fmla="*/ 436547 w 1605470"/>
              <a:gd name="connsiteY147" fmla="*/ 1861531 h 6858000"/>
              <a:gd name="connsiteX148" fmla="*/ 390346 w 1605470"/>
              <a:gd name="connsiteY148" fmla="*/ 1732919 h 6858000"/>
              <a:gd name="connsiteX149" fmla="*/ 362657 w 1605470"/>
              <a:gd name="connsiteY149" fmla="*/ 1663540 h 6858000"/>
              <a:gd name="connsiteX150" fmla="*/ 361783 w 1605470"/>
              <a:gd name="connsiteY150" fmla="*/ 1615777 h 6858000"/>
              <a:gd name="connsiteX151" fmla="*/ 342578 w 1605470"/>
              <a:gd name="connsiteY151" fmla="*/ 1563678 h 6858000"/>
              <a:gd name="connsiteX152" fmla="*/ 355658 w 1605470"/>
              <a:gd name="connsiteY152" fmla="*/ 1519474 h 6858000"/>
              <a:gd name="connsiteX153" fmla="*/ 348400 w 1605470"/>
              <a:gd name="connsiteY153" fmla="*/ 1477995 h 6858000"/>
              <a:gd name="connsiteX154" fmla="*/ 334485 w 1605470"/>
              <a:gd name="connsiteY154" fmla="*/ 1373769 h 6858000"/>
              <a:gd name="connsiteX155" fmla="*/ 342792 w 1605470"/>
              <a:gd name="connsiteY155" fmla="*/ 1307086 h 6858000"/>
              <a:gd name="connsiteX156" fmla="*/ 343980 w 1605470"/>
              <a:gd name="connsiteY156" fmla="*/ 1189033 h 6858000"/>
              <a:gd name="connsiteX157" fmla="*/ 348665 w 1605470"/>
              <a:gd name="connsiteY157" fmla="*/ 1168288 h 6858000"/>
              <a:gd name="connsiteX158" fmla="*/ 340947 w 1605470"/>
              <a:gd name="connsiteY158" fmla="*/ 1142577 h 6858000"/>
              <a:gd name="connsiteX159" fmla="*/ 330253 w 1605470"/>
              <a:gd name="connsiteY159" fmla="*/ 1088484 h 6858000"/>
              <a:gd name="connsiteX160" fmla="*/ 318989 w 1605470"/>
              <a:gd name="connsiteY160" fmla="*/ 1016103 h 6858000"/>
              <a:gd name="connsiteX161" fmla="*/ 320445 w 1605470"/>
              <a:gd name="connsiteY161" fmla="*/ 932283 h 6858000"/>
              <a:gd name="connsiteX162" fmla="*/ 322681 w 1605470"/>
              <a:gd name="connsiteY162" fmla="*/ 915925 h 6858000"/>
              <a:gd name="connsiteX163" fmla="*/ 315310 w 1605470"/>
              <a:gd name="connsiteY163" fmla="*/ 896999 h 6858000"/>
              <a:gd name="connsiteX164" fmla="*/ 284718 w 1605470"/>
              <a:gd name="connsiteY164" fmla="*/ 821517 h 6858000"/>
              <a:gd name="connsiteX165" fmla="*/ 263668 w 1605470"/>
              <a:gd name="connsiteY165" fmla="*/ 751353 h 6858000"/>
              <a:gd name="connsiteX166" fmla="*/ 263226 w 1605470"/>
              <a:gd name="connsiteY166" fmla="*/ 721230 h 6858000"/>
              <a:gd name="connsiteX167" fmla="*/ 248897 w 1605470"/>
              <a:gd name="connsiteY167" fmla="*/ 681659 h 6858000"/>
              <a:gd name="connsiteX168" fmla="*/ 234316 w 1605470"/>
              <a:gd name="connsiteY168" fmla="*/ 635218 h 6858000"/>
              <a:gd name="connsiteX169" fmla="*/ 239327 w 1605470"/>
              <a:gd name="connsiteY169" fmla="*/ 613763 h 6858000"/>
              <a:gd name="connsiteX170" fmla="*/ 225269 w 1605470"/>
              <a:gd name="connsiteY170" fmla="*/ 598582 h 6858000"/>
              <a:gd name="connsiteX171" fmla="*/ 224950 w 1605470"/>
              <a:gd name="connsiteY171" fmla="*/ 576846 h 6858000"/>
              <a:gd name="connsiteX172" fmla="*/ 204576 w 1605470"/>
              <a:gd name="connsiteY172" fmla="*/ 530055 h 6858000"/>
              <a:gd name="connsiteX173" fmla="*/ 219064 w 1605470"/>
              <a:gd name="connsiteY173" fmla="*/ 469651 h 6858000"/>
              <a:gd name="connsiteX174" fmla="*/ 195012 w 1605470"/>
              <a:gd name="connsiteY174" fmla="*/ 448559 h 6858000"/>
              <a:gd name="connsiteX175" fmla="*/ 201434 w 1605470"/>
              <a:gd name="connsiteY175" fmla="*/ 441529 h 6858000"/>
              <a:gd name="connsiteX176" fmla="*/ 200655 w 1605470"/>
              <a:gd name="connsiteY176" fmla="*/ 428927 h 6858000"/>
              <a:gd name="connsiteX177" fmla="*/ 190059 w 1605470"/>
              <a:gd name="connsiteY177" fmla="*/ 430161 h 6858000"/>
              <a:gd name="connsiteX178" fmla="*/ 167079 w 1605470"/>
              <a:gd name="connsiteY178" fmla="*/ 367211 h 6858000"/>
              <a:gd name="connsiteX179" fmla="*/ 124571 w 1605470"/>
              <a:gd name="connsiteY179" fmla="*/ 302178 h 6858000"/>
              <a:gd name="connsiteX180" fmla="*/ 103243 w 1605470"/>
              <a:gd name="connsiteY180" fmla="*/ 211375 h 6858000"/>
              <a:gd name="connsiteX181" fmla="*/ 94571 w 1605470"/>
              <a:gd name="connsiteY181" fmla="*/ 184179 h 6858000"/>
              <a:gd name="connsiteX182" fmla="*/ 13437 w 1605470"/>
              <a:gd name="connsiteY182" fmla="*/ 19287 h 6858000"/>
              <a:gd name="connsiteX183" fmla="*/ 0 w 1605470"/>
              <a:gd name="connsiteY18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0868 w 1605470"/>
              <a:gd name="connsiteY81" fmla="*/ 4048827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25908 w 1605470"/>
              <a:gd name="connsiteY93" fmla="*/ 3851605 h 6858000"/>
              <a:gd name="connsiteX94" fmla="*/ 719207 w 1605470"/>
              <a:gd name="connsiteY94" fmla="*/ 3813873 h 6858000"/>
              <a:gd name="connsiteX95" fmla="*/ 718632 w 1605470"/>
              <a:gd name="connsiteY95" fmla="*/ 3806161 h 6858000"/>
              <a:gd name="connsiteX96" fmla="*/ 718939 w 1605470"/>
              <a:gd name="connsiteY96" fmla="*/ 3805957 h 6858000"/>
              <a:gd name="connsiteX97" fmla="*/ 718966 w 1605470"/>
              <a:gd name="connsiteY97" fmla="*/ 3797724 h 6858000"/>
              <a:gd name="connsiteX98" fmla="*/ 717581 w 1605470"/>
              <a:gd name="connsiteY98" fmla="*/ 3792098 h 6858000"/>
              <a:gd name="connsiteX99" fmla="*/ 716465 w 1605470"/>
              <a:gd name="connsiteY99" fmla="*/ 3777135 h 6858000"/>
              <a:gd name="connsiteX100" fmla="*/ 718198 w 1605470"/>
              <a:gd name="connsiteY100" fmla="*/ 3771656 h 6858000"/>
              <a:gd name="connsiteX101" fmla="*/ 721941 w 1605470"/>
              <a:gd name="connsiteY101" fmla="*/ 3769007 h 6858000"/>
              <a:gd name="connsiteX102" fmla="*/ 721407 w 1605470"/>
              <a:gd name="connsiteY102" fmla="*/ 3767709 h 6858000"/>
              <a:gd name="connsiteX103" fmla="*/ 730103 w 1605470"/>
              <a:gd name="connsiteY103" fmla="*/ 3738082 h 6858000"/>
              <a:gd name="connsiteX104" fmla="*/ 737449 w 1605470"/>
              <a:gd name="connsiteY104" fmla="*/ 3673397 h 6858000"/>
              <a:gd name="connsiteX105" fmla="*/ 736745 w 1605470"/>
              <a:gd name="connsiteY105" fmla="*/ 3637109 h 6858000"/>
              <a:gd name="connsiteX106" fmla="*/ 740188 w 1605470"/>
              <a:gd name="connsiteY106" fmla="*/ 3536883 h 6858000"/>
              <a:gd name="connsiteX107" fmla="*/ 747726 w 1605470"/>
              <a:gd name="connsiteY107" fmla="*/ 3435652 h 6858000"/>
              <a:gd name="connsiteX108" fmla="*/ 774383 w 1605470"/>
              <a:gd name="connsiteY108" fmla="*/ 3381564 h 6858000"/>
              <a:gd name="connsiteX109" fmla="*/ 774870 w 1605470"/>
              <a:gd name="connsiteY109" fmla="*/ 3375761 h 6858000"/>
              <a:gd name="connsiteX110" fmla="*/ 770510 w 1605470"/>
              <a:gd name="connsiteY110" fmla="*/ 3361844 h 6858000"/>
              <a:gd name="connsiteX111" fmla="*/ 767933 w 1605470"/>
              <a:gd name="connsiteY111" fmla="*/ 3356929 h 6858000"/>
              <a:gd name="connsiteX112" fmla="*/ 766158 w 1605470"/>
              <a:gd name="connsiteY112" fmla="*/ 3349058 h 6858000"/>
              <a:gd name="connsiteX113" fmla="*/ 766414 w 1605470"/>
              <a:gd name="connsiteY113" fmla="*/ 3348763 h 6858000"/>
              <a:gd name="connsiteX114" fmla="*/ 764166 w 1605470"/>
              <a:gd name="connsiteY114" fmla="*/ 3341588 h 6858000"/>
              <a:gd name="connsiteX115" fmla="*/ 749397 w 1605470"/>
              <a:gd name="connsiteY115" fmla="*/ 3307769 h 6858000"/>
              <a:gd name="connsiteX116" fmla="*/ 766960 w 1605470"/>
              <a:gd name="connsiteY116" fmla="*/ 3250522 h 6858000"/>
              <a:gd name="connsiteX117" fmla="*/ 767385 w 1605470"/>
              <a:gd name="connsiteY117" fmla="*/ 3229163 h 6858000"/>
              <a:gd name="connsiteX118" fmla="*/ 769208 w 1605470"/>
              <a:gd name="connsiteY118" fmla="*/ 3217217 h 6858000"/>
              <a:gd name="connsiteX119" fmla="*/ 770350 w 1605470"/>
              <a:gd name="connsiteY119" fmla="*/ 3216125 h 6858000"/>
              <a:gd name="connsiteX120" fmla="*/ 756043 w 1605470"/>
              <a:gd name="connsiteY120" fmla="*/ 3183755 h 6858000"/>
              <a:gd name="connsiteX121" fmla="*/ 756544 w 1605470"/>
              <a:gd name="connsiteY121" fmla="*/ 3178642 h 6858000"/>
              <a:gd name="connsiteX122" fmla="*/ 744144 w 1605470"/>
              <a:gd name="connsiteY122" fmla="*/ 3158586 h 6858000"/>
              <a:gd name="connsiteX123" fmla="*/ 739378 w 1605470"/>
              <a:gd name="connsiteY123" fmla="*/ 3147669 h 6858000"/>
              <a:gd name="connsiteX124" fmla="*/ 734648 w 1605470"/>
              <a:gd name="connsiteY124" fmla="*/ 3145733 h 6858000"/>
              <a:gd name="connsiteX125" fmla="*/ 729329 w 1605470"/>
              <a:gd name="connsiteY125" fmla="*/ 3129034 h 6858000"/>
              <a:gd name="connsiteX126" fmla="*/ 729994 w 1605470"/>
              <a:gd name="connsiteY126" fmla="*/ 3126682 h 6858000"/>
              <a:gd name="connsiteX127" fmla="*/ 720862 w 1605470"/>
              <a:gd name="connsiteY127" fmla="*/ 3114519 h 6858000"/>
              <a:gd name="connsiteX128" fmla="*/ 707471 w 1605470"/>
              <a:gd name="connsiteY128" fmla="*/ 3106272 h 6858000"/>
              <a:gd name="connsiteX129" fmla="*/ 680201 w 1605470"/>
              <a:gd name="connsiteY129" fmla="*/ 2958185 h 6858000"/>
              <a:gd name="connsiteX130" fmla="*/ 622815 w 1605470"/>
              <a:gd name="connsiteY130" fmla="*/ 2762989 h 6858000"/>
              <a:gd name="connsiteX131" fmla="*/ 571733 w 1605470"/>
              <a:gd name="connsiteY131" fmla="*/ 2554718 h 6858000"/>
              <a:gd name="connsiteX132" fmla="*/ 551827 w 1605470"/>
              <a:gd name="connsiteY132" fmla="*/ 2485734 h 6858000"/>
              <a:gd name="connsiteX133" fmla="*/ 542550 w 1605470"/>
              <a:gd name="connsiteY133" fmla="*/ 2447068 h 6858000"/>
              <a:gd name="connsiteX134" fmla="*/ 529511 w 1605470"/>
              <a:gd name="connsiteY134" fmla="*/ 2425819 h 6858000"/>
              <a:gd name="connsiteX135" fmla="*/ 528878 w 1605470"/>
              <a:gd name="connsiteY135" fmla="*/ 2408971 h 6858000"/>
              <a:gd name="connsiteX136" fmla="*/ 535510 w 1605470"/>
              <a:gd name="connsiteY136" fmla="*/ 2402874 h 6858000"/>
              <a:gd name="connsiteX137" fmla="*/ 538122 w 1605470"/>
              <a:gd name="connsiteY137" fmla="*/ 2381443 h 6858000"/>
              <a:gd name="connsiteX138" fmla="*/ 514451 w 1605470"/>
              <a:gd name="connsiteY138" fmla="*/ 2261920 h 6858000"/>
              <a:gd name="connsiteX139" fmla="*/ 486968 w 1605470"/>
              <a:gd name="connsiteY139" fmla="*/ 2182937 h 6858000"/>
              <a:gd name="connsiteX140" fmla="*/ 488555 w 1605470"/>
              <a:gd name="connsiteY140" fmla="*/ 2155135 h 6858000"/>
              <a:gd name="connsiteX141" fmla="*/ 486013 w 1605470"/>
              <a:gd name="connsiteY141" fmla="*/ 2118008 h 6858000"/>
              <a:gd name="connsiteX142" fmla="*/ 487006 w 1605470"/>
              <a:gd name="connsiteY142" fmla="*/ 2050531 h 6858000"/>
              <a:gd name="connsiteX143" fmla="*/ 478812 w 1605470"/>
              <a:gd name="connsiteY143" fmla="*/ 1963269 h 6858000"/>
              <a:gd name="connsiteX144" fmla="*/ 442619 w 1605470"/>
              <a:gd name="connsiteY144" fmla="*/ 1910499 h 6858000"/>
              <a:gd name="connsiteX145" fmla="*/ 446785 w 1605470"/>
              <a:gd name="connsiteY145" fmla="*/ 1903212 h 6858000"/>
              <a:gd name="connsiteX146" fmla="*/ 436547 w 1605470"/>
              <a:gd name="connsiteY146" fmla="*/ 1861531 h 6858000"/>
              <a:gd name="connsiteX147" fmla="*/ 390346 w 1605470"/>
              <a:gd name="connsiteY147" fmla="*/ 1732919 h 6858000"/>
              <a:gd name="connsiteX148" fmla="*/ 362657 w 1605470"/>
              <a:gd name="connsiteY148" fmla="*/ 1663540 h 6858000"/>
              <a:gd name="connsiteX149" fmla="*/ 361783 w 1605470"/>
              <a:gd name="connsiteY149" fmla="*/ 1615777 h 6858000"/>
              <a:gd name="connsiteX150" fmla="*/ 342578 w 1605470"/>
              <a:gd name="connsiteY150" fmla="*/ 1563678 h 6858000"/>
              <a:gd name="connsiteX151" fmla="*/ 355658 w 1605470"/>
              <a:gd name="connsiteY151" fmla="*/ 1519474 h 6858000"/>
              <a:gd name="connsiteX152" fmla="*/ 348400 w 1605470"/>
              <a:gd name="connsiteY152" fmla="*/ 1477995 h 6858000"/>
              <a:gd name="connsiteX153" fmla="*/ 334485 w 1605470"/>
              <a:gd name="connsiteY153" fmla="*/ 1373769 h 6858000"/>
              <a:gd name="connsiteX154" fmla="*/ 342792 w 1605470"/>
              <a:gd name="connsiteY154" fmla="*/ 1307086 h 6858000"/>
              <a:gd name="connsiteX155" fmla="*/ 343980 w 1605470"/>
              <a:gd name="connsiteY155" fmla="*/ 1189033 h 6858000"/>
              <a:gd name="connsiteX156" fmla="*/ 348665 w 1605470"/>
              <a:gd name="connsiteY156" fmla="*/ 1168288 h 6858000"/>
              <a:gd name="connsiteX157" fmla="*/ 340947 w 1605470"/>
              <a:gd name="connsiteY157" fmla="*/ 1142577 h 6858000"/>
              <a:gd name="connsiteX158" fmla="*/ 330253 w 1605470"/>
              <a:gd name="connsiteY158" fmla="*/ 1088484 h 6858000"/>
              <a:gd name="connsiteX159" fmla="*/ 318989 w 1605470"/>
              <a:gd name="connsiteY159" fmla="*/ 1016103 h 6858000"/>
              <a:gd name="connsiteX160" fmla="*/ 320445 w 1605470"/>
              <a:gd name="connsiteY160" fmla="*/ 932283 h 6858000"/>
              <a:gd name="connsiteX161" fmla="*/ 322681 w 1605470"/>
              <a:gd name="connsiteY161" fmla="*/ 915925 h 6858000"/>
              <a:gd name="connsiteX162" fmla="*/ 315310 w 1605470"/>
              <a:gd name="connsiteY162" fmla="*/ 896999 h 6858000"/>
              <a:gd name="connsiteX163" fmla="*/ 284718 w 1605470"/>
              <a:gd name="connsiteY163" fmla="*/ 821517 h 6858000"/>
              <a:gd name="connsiteX164" fmla="*/ 263668 w 1605470"/>
              <a:gd name="connsiteY164" fmla="*/ 751353 h 6858000"/>
              <a:gd name="connsiteX165" fmla="*/ 263226 w 1605470"/>
              <a:gd name="connsiteY165" fmla="*/ 721230 h 6858000"/>
              <a:gd name="connsiteX166" fmla="*/ 248897 w 1605470"/>
              <a:gd name="connsiteY166" fmla="*/ 681659 h 6858000"/>
              <a:gd name="connsiteX167" fmla="*/ 234316 w 1605470"/>
              <a:gd name="connsiteY167" fmla="*/ 635218 h 6858000"/>
              <a:gd name="connsiteX168" fmla="*/ 239327 w 1605470"/>
              <a:gd name="connsiteY168" fmla="*/ 613763 h 6858000"/>
              <a:gd name="connsiteX169" fmla="*/ 225269 w 1605470"/>
              <a:gd name="connsiteY169" fmla="*/ 598582 h 6858000"/>
              <a:gd name="connsiteX170" fmla="*/ 224950 w 1605470"/>
              <a:gd name="connsiteY170" fmla="*/ 576846 h 6858000"/>
              <a:gd name="connsiteX171" fmla="*/ 204576 w 1605470"/>
              <a:gd name="connsiteY171" fmla="*/ 530055 h 6858000"/>
              <a:gd name="connsiteX172" fmla="*/ 219064 w 1605470"/>
              <a:gd name="connsiteY172" fmla="*/ 469651 h 6858000"/>
              <a:gd name="connsiteX173" fmla="*/ 195012 w 1605470"/>
              <a:gd name="connsiteY173" fmla="*/ 448559 h 6858000"/>
              <a:gd name="connsiteX174" fmla="*/ 201434 w 1605470"/>
              <a:gd name="connsiteY174" fmla="*/ 441529 h 6858000"/>
              <a:gd name="connsiteX175" fmla="*/ 200655 w 1605470"/>
              <a:gd name="connsiteY175" fmla="*/ 428927 h 6858000"/>
              <a:gd name="connsiteX176" fmla="*/ 190059 w 1605470"/>
              <a:gd name="connsiteY176" fmla="*/ 430161 h 6858000"/>
              <a:gd name="connsiteX177" fmla="*/ 167079 w 1605470"/>
              <a:gd name="connsiteY177" fmla="*/ 367211 h 6858000"/>
              <a:gd name="connsiteX178" fmla="*/ 124571 w 1605470"/>
              <a:gd name="connsiteY178" fmla="*/ 302178 h 6858000"/>
              <a:gd name="connsiteX179" fmla="*/ 103243 w 1605470"/>
              <a:gd name="connsiteY179" fmla="*/ 211375 h 6858000"/>
              <a:gd name="connsiteX180" fmla="*/ 94571 w 1605470"/>
              <a:gd name="connsiteY180" fmla="*/ 184179 h 6858000"/>
              <a:gd name="connsiteX181" fmla="*/ 13437 w 1605470"/>
              <a:gd name="connsiteY181" fmla="*/ 19287 h 6858000"/>
              <a:gd name="connsiteX182" fmla="*/ 0 w 1605470"/>
              <a:gd name="connsiteY18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65660 w 1605470"/>
              <a:gd name="connsiteY79" fmla="*/ 4308823 h 6858000"/>
              <a:gd name="connsiteX80" fmla="*/ 715481 w 1605470"/>
              <a:gd name="connsiteY80" fmla="*/ 4214165 h 6858000"/>
              <a:gd name="connsiteX81" fmla="*/ 719554 w 1605470"/>
              <a:gd name="connsiteY81" fmla="*/ 4090296 h 6858000"/>
              <a:gd name="connsiteX82" fmla="*/ 704810 w 1605470"/>
              <a:gd name="connsiteY82" fmla="*/ 4033999 h 6858000"/>
              <a:gd name="connsiteX83" fmla="*/ 705959 w 1605470"/>
              <a:gd name="connsiteY83" fmla="*/ 4031933 h 6858000"/>
              <a:gd name="connsiteX84" fmla="*/ 704535 w 1605470"/>
              <a:gd name="connsiteY84" fmla="*/ 4013953 h 6858000"/>
              <a:gd name="connsiteX85" fmla="*/ 700443 w 1605470"/>
              <a:gd name="connsiteY85" fmla="*/ 4010511 h 6858000"/>
              <a:gd name="connsiteX86" fmla="*/ 698282 w 1605470"/>
              <a:gd name="connsiteY86" fmla="*/ 3998331 h 6858000"/>
              <a:gd name="connsiteX87" fmla="*/ 690830 w 1605470"/>
              <a:gd name="connsiteY87" fmla="*/ 3974753 h 6858000"/>
              <a:gd name="connsiteX88" fmla="*/ 692428 w 1605470"/>
              <a:gd name="connsiteY88" fmla="*/ 3969950 h 6858000"/>
              <a:gd name="connsiteX89" fmla="*/ 685850 w 1605470"/>
              <a:gd name="connsiteY89" fmla="*/ 3933779 h 6858000"/>
              <a:gd name="connsiteX90" fmla="*/ 687181 w 1605470"/>
              <a:gd name="connsiteY90" fmla="*/ 3933093 h 6858000"/>
              <a:gd name="connsiteX91" fmla="*/ 691535 w 1605470"/>
              <a:gd name="connsiteY91" fmla="*/ 3922082 h 6858000"/>
              <a:gd name="connsiteX92" fmla="*/ 696613 w 1605470"/>
              <a:gd name="connsiteY92" fmla="*/ 3901461 h 6858000"/>
              <a:gd name="connsiteX93" fmla="*/ 719207 w 1605470"/>
              <a:gd name="connsiteY93" fmla="*/ 3813873 h 6858000"/>
              <a:gd name="connsiteX94" fmla="*/ 718632 w 1605470"/>
              <a:gd name="connsiteY94" fmla="*/ 3806161 h 6858000"/>
              <a:gd name="connsiteX95" fmla="*/ 718939 w 1605470"/>
              <a:gd name="connsiteY95" fmla="*/ 3805957 h 6858000"/>
              <a:gd name="connsiteX96" fmla="*/ 718966 w 1605470"/>
              <a:gd name="connsiteY96" fmla="*/ 3797724 h 6858000"/>
              <a:gd name="connsiteX97" fmla="*/ 717581 w 1605470"/>
              <a:gd name="connsiteY97" fmla="*/ 3792098 h 6858000"/>
              <a:gd name="connsiteX98" fmla="*/ 716465 w 1605470"/>
              <a:gd name="connsiteY98" fmla="*/ 3777135 h 6858000"/>
              <a:gd name="connsiteX99" fmla="*/ 718198 w 1605470"/>
              <a:gd name="connsiteY99" fmla="*/ 3771656 h 6858000"/>
              <a:gd name="connsiteX100" fmla="*/ 721941 w 1605470"/>
              <a:gd name="connsiteY100" fmla="*/ 3769007 h 6858000"/>
              <a:gd name="connsiteX101" fmla="*/ 721407 w 1605470"/>
              <a:gd name="connsiteY101" fmla="*/ 3767709 h 6858000"/>
              <a:gd name="connsiteX102" fmla="*/ 730103 w 1605470"/>
              <a:gd name="connsiteY102" fmla="*/ 3738082 h 6858000"/>
              <a:gd name="connsiteX103" fmla="*/ 737449 w 1605470"/>
              <a:gd name="connsiteY103" fmla="*/ 3673397 h 6858000"/>
              <a:gd name="connsiteX104" fmla="*/ 736745 w 1605470"/>
              <a:gd name="connsiteY104" fmla="*/ 3637109 h 6858000"/>
              <a:gd name="connsiteX105" fmla="*/ 740188 w 1605470"/>
              <a:gd name="connsiteY105" fmla="*/ 3536883 h 6858000"/>
              <a:gd name="connsiteX106" fmla="*/ 747726 w 1605470"/>
              <a:gd name="connsiteY106" fmla="*/ 3435652 h 6858000"/>
              <a:gd name="connsiteX107" fmla="*/ 774383 w 1605470"/>
              <a:gd name="connsiteY107" fmla="*/ 3381564 h 6858000"/>
              <a:gd name="connsiteX108" fmla="*/ 774870 w 1605470"/>
              <a:gd name="connsiteY108" fmla="*/ 3375761 h 6858000"/>
              <a:gd name="connsiteX109" fmla="*/ 770510 w 1605470"/>
              <a:gd name="connsiteY109" fmla="*/ 3361844 h 6858000"/>
              <a:gd name="connsiteX110" fmla="*/ 767933 w 1605470"/>
              <a:gd name="connsiteY110" fmla="*/ 3356929 h 6858000"/>
              <a:gd name="connsiteX111" fmla="*/ 766158 w 1605470"/>
              <a:gd name="connsiteY111" fmla="*/ 3349058 h 6858000"/>
              <a:gd name="connsiteX112" fmla="*/ 766414 w 1605470"/>
              <a:gd name="connsiteY112" fmla="*/ 3348763 h 6858000"/>
              <a:gd name="connsiteX113" fmla="*/ 764166 w 1605470"/>
              <a:gd name="connsiteY113" fmla="*/ 3341588 h 6858000"/>
              <a:gd name="connsiteX114" fmla="*/ 749397 w 1605470"/>
              <a:gd name="connsiteY114" fmla="*/ 3307769 h 6858000"/>
              <a:gd name="connsiteX115" fmla="*/ 766960 w 1605470"/>
              <a:gd name="connsiteY115" fmla="*/ 3250522 h 6858000"/>
              <a:gd name="connsiteX116" fmla="*/ 767385 w 1605470"/>
              <a:gd name="connsiteY116" fmla="*/ 3229163 h 6858000"/>
              <a:gd name="connsiteX117" fmla="*/ 769208 w 1605470"/>
              <a:gd name="connsiteY117" fmla="*/ 3217217 h 6858000"/>
              <a:gd name="connsiteX118" fmla="*/ 770350 w 1605470"/>
              <a:gd name="connsiteY118" fmla="*/ 3216125 h 6858000"/>
              <a:gd name="connsiteX119" fmla="*/ 756043 w 1605470"/>
              <a:gd name="connsiteY119" fmla="*/ 3183755 h 6858000"/>
              <a:gd name="connsiteX120" fmla="*/ 756544 w 1605470"/>
              <a:gd name="connsiteY120" fmla="*/ 3178642 h 6858000"/>
              <a:gd name="connsiteX121" fmla="*/ 744144 w 1605470"/>
              <a:gd name="connsiteY121" fmla="*/ 3158586 h 6858000"/>
              <a:gd name="connsiteX122" fmla="*/ 739378 w 1605470"/>
              <a:gd name="connsiteY122" fmla="*/ 3147669 h 6858000"/>
              <a:gd name="connsiteX123" fmla="*/ 734648 w 1605470"/>
              <a:gd name="connsiteY123" fmla="*/ 3145733 h 6858000"/>
              <a:gd name="connsiteX124" fmla="*/ 729329 w 1605470"/>
              <a:gd name="connsiteY124" fmla="*/ 3129034 h 6858000"/>
              <a:gd name="connsiteX125" fmla="*/ 729994 w 1605470"/>
              <a:gd name="connsiteY125" fmla="*/ 3126682 h 6858000"/>
              <a:gd name="connsiteX126" fmla="*/ 720862 w 1605470"/>
              <a:gd name="connsiteY126" fmla="*/ 3114519 h 6858000"/>
              <a:gd name="connsiteX127" fmla="*/ 707471 w 1605470"/>
              <a:gd name="connsiteY127" fmla="*/ 3106272 h 6858000"/>
              <a:gd name="connsiteX128" fmla="*/ 680201 w 1605470"/>
              <a:gd name="connsiteY128" fmla="*/ 2958185 h 6858000"/>
              <a:gd name="connsiteX129" fmla="*/ 622815 w 1605470"/>
              <a:gd name="connsiteY129" fmla="*/ 2762989 h 6858000"/>
              <a:gd name="connsiteX130" fmla="*/ 571733 w 1605470"/>
              <a:gd name="connsiteY130" fmla="*/ 2554718 h 6858000"/>
              <a:gd name="connsiteX131" fmla="*/ 551827 w 1605470"/>
              <a:gd name="connsiteY131" fmla="*/ 2485734 h 6858000"/>
              <a:gd name="connsiteX132" fmla="*/ 542550 w 1605470"/>
              <a:gd name="connsiteY132" fmla="*/ 2447068 h 6858000"/>
              <a:gd name="connsiteX133" fmla="*/ 529511 w 1605470"/>
              <a:gd name="connsiteY133" fmla="*/ 2425819 h 6858000"/>
              <a:gd name="connsiteX134" fmla="*/ 528878 w 1605470"/>
              <a:gd name="connsiteY134" fmla="*/ 2408971 h 6858000"/>
              <a:gd name="connsiteX135" fmla="*/ 535510 w 1605470"/>
              <a:gd name="connsiteY135" fmla="*/ 2402874 h 6858000"/>
              <a:gd name="connsiteX136" fmla="*/ 538122 w 1605470"/>
              <a:gd name="connsiteY136" fmla="*/ 2381443 h 6858000"/>
              <a:gd name="connsiteX137" fmla="*/ 514451 w 1605470"/>
              <a:gd name="connsiteY137" fmla="*/ 2261920 h 6858000"/>
              <a:gd name="connsiteX138" fmla="*/ 486968 w 1605470"/>
              <a:gd name="connsiteY138" fmla="*/ 2182937 h 6858000"/>
              <a:gd name="connsiteX139" fmla="*/ 488555 w 1605470"/>
              <a:gd name="connsiteY139" fmla="*/ 2155135 h 6858000"/>
              <a:gd name="connsiteX140" fmla="*/ 486013 w 1605470"/>
              <a:gd name="connsiteY140" fmla="*/ 2118008 h 6858000"/>
              <a:gd name="connsiteX141" fmla="*/ 487006 w 1605470"/>
              <a:gd name="connsiteY141" fmla="*/ 2050531 h 6858000"/>
              <a:gd name="connsiteX142" fmla="*/ 478812 w 1605470"/>
              <a:gd name="connsiteY142" fmla="*/ 1963269 h 6858000"/>
              <a:gd name="connsiteX143" fmla="*/ 442619 w 1605470"/>
              <a:gd name="connsiteY143" fmla="*/ 1910499 h 6858000"/>
              <a:gd name="connsiteX144" fmla="*/ 446785 w 1605470"/>
              <a:gd name="connsiteY144" fmla="*/ 1903212 h 6858000"/>
              <a:gd name="connsiteX145" fmla="*/ 436547 w 1605470"/>
              <a:gd name="connsiteY145" fmla="*/ 1861531 h 6858000"/>
              <a:gd name="connsiteX146" fmla="*/ 390346 w 1605470"/>
              <a:gd name="connsiteY146" fmla="*/ 1732919 h 6858000"/>
              <a:gd name="connsiteX147" fmla="*/ 362657 w 1605470"/>
              <a:gd name="connsiteY147" fmla="*/ 1663540 h 6858000"/>
              <a:gd name="connsiteX148" fmla="*/ 361783 w 1605470"/>
              <a:gd name="connsiteY148" fmla="*/ 1615777 h 6858000"/>
              <a:gd name="connsiteX149" fmla="*/ 342578 w 1605470"/>
              <a:gd name="connsiteY149" fmla="*/ 1563678 h 6858000"/>
              <a:gd name="connsiteX150" fmla="*/ 355658 w 1605470"/>
              <a:gd name="connsiteY150" fmla="*/ 1519474 h 6858000"/>
              <a:gd name="connsiteX151" fmla="*/ 348400 w 1605470"/>
              <a:gd name="connsiteY151" fmla="*/ 1477995 h 6858000"/>
              <a:gd name="connsiteX152" fmla="*/ 334485 w 1605470"/>
              <a:gd name="connsiteY152" fmla="*/ 1373769 h 6858000"/>
              <a:gd name="connsiteX153" fmla="*/ 342792 w 1605470"/>
              <a:gd name="connsiteY153" fmla="*/ 1307086 h 6858000"/>
              <a:gd name="connsiteX154" fmla="*/ 343980 w 1605470"/>
              <a:gd name="connsiteY154" fmla="*/ 1189033 h 6858000"/>
              <a:gd name="connsiteX155" fmla="*/ 348665 w 1605470"/>
              <a:gd name="connsiteY155" fmla="*/ 1168288 h 6858000"/>
              <a:gd name="connsiteX156" fmla="*/ 340947 w 1605470"/>
              <a:gd name="connsiteY156" fmla="*/ 1142577 h 6858000"/>
              <a:gd name="connsiteX157" fmla="*/ 330253 w 1605470"/>
              <a:gd name="connsiteY157" fmla="*/ 1088484 h 6858000"/>
              <a:gd name="connsiteX158" fmla="*/ 318989 w 1605470"/>
              <a:gd name="connsiteY158" fmla="*/ 1016103 h 6858000"/>
              <a:gd name="connsiteX159" fmla="*/ 320445 w 1605470"/>
              <a:gd name="connsiteY159" fmla="*/ 932283 h 6858000"/>
              <a:gd name="connsiteX160" fmla="*/ 322681 w 1605470"/>
              <a:gd name="connsiteY160" fmla="*/ 915925 h 6858000"/>
              <a:gd name="connsiteX161" fmla="*/ 315310 w 1605470"/>
              <a:gd name="connsiteY161" fmla="*/ 896999 h 6858000"/>
              <a:gd name="connsiteX162" fmla="*/ 284718 w 1605470"/>
              <a:gd name="connsiteY162" fmla="*/ 821517 h 6858000"/>
              <a:gd name="connsiteX163" fmla="*/ 263668 w 1605470"/>
              <a:gd name="connsiteY163" fmla="*/ 751353 h 6858000"/>
              <a:gd name="connsiteX164" fmla="*/ 263226 w 1605470"/>
              <a:gd name="connsiteY164" fmla="*/ 721230 h 6858000"/>
              <a:gd name="connsiteX165" fmla="*/ 248897 w 1605470"/>
              <a:gd name="connsiteY165" fmla="*/ 681659 h 6858000"/>
              <a:gd name="connsiteX166" fmla="*/ 234316 w 1605470"/>
              <a:gd name="connsiteY166" fmla="*/ 635218 h 6858000"/>
              <a:gd name="connsiteX167" fmla="*/ 239327 w 1605470"/>
              <a:gd name="connsiteY167" fmla="*/ 613763 h 6858000"/>
              <a:gd name="connsiteX168" fmla="*/ 225269 w 1605470"/>
              <a:gd name="connsiteY168" fmla="*/ 598582 h 6858000"/>
              <a:gd name="connsiteX169" fmla="*/ 224950 w 1605470"/>
              <a:gd name="connsiteY169" fmla="*/ 576846 h 6858000"/>
              <a:gd name="connsiteX170" fmla="*/ 204576 w 1605470"/>
              <a:gd name="connsiteY170" fmla="*/ 530055 h 6858000"/>
              <a:gd name="connsiteX171" fmla="*/ 219064 w 1605470"/>
              <a:gd name="connsiteY171" fmla="*/ 469651 h 6858000"/>
              <a:gd name="connsiteX172" fmla="*/ 195012 w 1605470"/>
              <a:gd name="connsiteY172" fmla="*/ 448559 h 6858000"/>
              <a:gd name="connsiteX173" fmla="*/ 201434 w 1605470"/>
              <a:gd name="connsiteY173" fmla="*/ 441529 h 6858000"/>
              <a:gd name="connsiteX174" fmla="*/ 200655 w 1605470"/>
              <a:gd name="connsiteY174" fmla="*/ 428927 h 6858000"/>
              <a:gd name="connsiteX175" fmla="*/ 190059 w 1605470"/>
              <a:gd name="connsiteY175" fmla="*/ 430161 h 6858000"/>
              <a:gd name="connsiteX176" fmla="*/ 167079 w 1605470"/>
              <a:gd name="connsiteY176" fmla="*/ 367211 h 6858000"/>
              <a:gd name="connsiteX177" fmla="*/ 124571 w 1605470"/>
              <a:gd name="connsiteY177" fmla="*/ 302178 h 6858000"/>
              <a:gd name="connsiteX178" fmla="*/ 103243 w 1605470"/>
              <a:gd name="connsiteY178" fmla="*/ 211375 h 6858000"/>
              <a:gd name="connsiteX179" fmla="*/ 94571 w 1605470"/>
              <a:gd name="connsiteY179" fmla="*/ 184179 h 6858000"/>
              <a:gd name="connsiteX180" fmla="*/ 13437 w 1605470"/>
              <a:gd name="connsiteY180" fmla="*/ 19287 h 6858000"/>
              <a:gd name="connsiteX181" fmla="*/ 0 w 1605470"/>
              <a:gd name="connsiteY18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429138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29578 w 1605470"/>
              <a:gd name="connsiteY77" fmla="*/ 4456787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62965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34671 w 1605470"/>
              <a:gd name="connsiteY75" fmla="*/ 4715631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588 w 1605470"/>
              <a:gd name="connsiteY68" fmla="*/ 4845927 h 6858000"/>
              <a:gd name="connsiteX69" fmla="*/ 724935 w 1605470"/>
              <a:gd name="connsiteY69" fmla="*/ 4821504 h 6858000"/>
              <a:gd name="connsiteX70" fmla="*/ 732118 w 1605470"/>
              <a:gd name="connsiteY70" fmla="*/ 4801535 h 6858000"/>
              <a:gd name="connsiteX71" fmla="*/ 739787 w 1605470"/>
              <a:gd name="connsiteY71" fmla="*/ 4797794 h 6858000"/>
              <a:gd name="connsiteX72" fmla="*/ 741081 w 1605470"/>
              <a:gd name="connsiteY72" fmla="*/ 4784526 h 6858000"/>
              <a:gd name="connsiteX73" fmla="*/ 742865 w 1605470"/>
              <a:gd name="connsiteY73" fmla="*/ 4781211 h 6858000"/>
              <a:gd name="connsiteX74" fmla="*/ 751652 w 1605470"/>
              <a:gd name="connsiteY74" fmla="*/ 4761984 h 6858000"/>
              <a:gd name="connsiteX75" fmla="*/ 747700 w 1605470"/>
              <a:gd name="connsiteY75" fmla="*/ 4690749 h 6858000"/>
              <a:gd name="connsiteX76" fmla="*/ 743180 w 1605470"/>
              <a:gd name="connsiteY76" fmla="*/ 4613201 h 6858000"/>
              <a:gd name="connsiteX77" fmla="*/ 738263 w 1605470"/>
              <a:gd name="connsiteY77" fmla="*/ 4444346 h 6858000"/>
              <a:gd name="connsiteX78" fmla="*/ 756542 w 1605470"/>
              <a:gd name="connsiteY78" fmla="*/ 4350346 h 6858000"/>
              <a:gd name="connsiteX79" fmla="*/ 715481 w 1605470"/>
              <a:gd name="connsiteY79" fmla="*/ 4214165 h 6858000"/>
              <a:gd name="connsiteX80" fmla="*/ 719554 w 1605470"/>
              <a:gd name="connsiteY80" fmla="*/ 4090296 h 6858000"/>
              <a:gd name="connsiteX81" fmla="*/ 704810 w 1605470"/>
              <a:gd name="connsiteY81" fmla="*/ 4033999 h 6858000"/>
              <a:gd name="connsiteX82" fmla="*/ 705959 w 1605470"/>
              <a:gd name="connsiteY82" fmla="*/ 4031933 h 6858000"/>
              <a:gd name="connsiteX83" fmla="*/ 704535 w 1605470"/>
              <a:gd name="connsiteY83" fmla="*/ 4013953 h 6858000"/>
              <a:gd name="connsiteX84" fmla="*/ 700443 w 1605470"/>
              <a:gd name="connsiteY84" fmla="*/ 4010511 h 6858000"/>
              <a:gd name="connsiteX85" fmla="*/ 698282 w 1605470"/>
              <a:gd name="connsiteY85" fmla="*/ 3998331 h 6858000"/>
              <a:gd name="connsiteX86" fmla="*/ 690830 w 1605470"/>
              <a:gd name="connsiteY86" fmla="*/ 3974753 h 6858000"/>
              <a:gd name="connsiteX87" fmla="*/ 692428 w 1605470"/>
              <a:gd name="connsiteY87" fmla="*/ 3969950 h 6858000"/>
              <a:gd name="connsiteX88" fmla="*/ 685850 w 1605470"/>
              <a:gd name="connsiteY88" fmla="*/ 3933779 h 6858000"/>
              <a:gd name="connsiteX89" fmla="*/ 687181 w 1605470"/>
              <a:gd name="connsiteY89" fmla="*/ 3933093 h 6858000"/>
              <a:gd name="connsiteX90" fmla="*/ 691535 w 1605470"/>
              <a:gd name="connsiteY90" fmla="*/ 3922082 h 6858000"/>
              <a:gd name="connsiteX91" fmla="*/ 696613 w 1605470"/>
              <a:gd name="connsiteY91" fmla="*/ 3901461 h 6858000"/>
              <a:gd name="connsiteX92" fmla="*/ 719207 w 1605470"/>
              <a:gd name="connsiteY92" fmla="*/ 3813873 h 6858000"/>
              <a:gd name="connsiteX93" fmla="*/ 718632 w 1605470"/>
              <a:gd name="connsiteY93" fmla="*/ 3806161 h 6858000"/>
              <a:gd name="connsiteX94" fmla="*/ 718939 w 1605470"/>
              <a:gd name="connsiteY94" fmla="*/ 3805957 h 6858000"/>
              <a:gd name="connsiteX95" fmla="*/ 718966 w 1605470"/>
              <a:gd name="connsiteY95" fmla="*/ 3797724 h 6858000"/>
              <a:gd name="connsiteX96" fmla="*/ 717581 w 1605470"/>
              <a:gd name="connsiteY96" fmla="*/ 3792098 h 6858000"/>
              <a:gd name="connsiteX97" fmla="*/ 716465 w 1605470"/>
              <a:gd name="connsiteY97" fmla="*/ 3777135 h 6858000"/>
              <a:gd name="connsiteX98" fmla="*/ 718198 w 1605470"/>
              <a:gd name="connsiteY98" fmla="*/ 3771656 h 6858000"/>
              <a:gd name="connsiteX99" fmla="*/ 721941 w 1605470"/>
              <a:gd name="connsiteY99" fmla="*/ 3769007 h 6858000"/>
              <a:gd name="connsiteX100" fmla="*/ 721407 w 1605470"/>
              <a:gd name="connsiteY100" fmla="*/ 3767709 h 6858000"/>
              <a:gd name="connsiteX101" fmla="*/ 730103 w 1605470"/>
              <a:gd name="connsiteY101" fmla="*/ 3738082 h 6858000"/>
              <a:gd name="connsiteX102" fmla="*/ 737449 w 1605470"/>
              <a:gd name="connsiteY102" fmla="*/ 3673397 h 6858000"/>
              <a:gd name="connsiteX103" fmla="*/ 736745 w 1605470"/>
              <a:gd name="connsiteY103" fmla="*/ 3637109 h 6858000"/>
              <a:gd name="connsiteX104" fmla="*/ 740188 w 1605470"/>
              <a:gd name="connsiteY104" fmla="*/ 3536883 h 6858000"/>
              <a:gd name="connsiteX105" fmla="*/ 747726 w 1605470"/>
              <a:gd name="connsiteY105" fmla="*/ 3435652 h 6858000"/>
              <a:gd name="connsiteX106" fmla="*/ 774383 w 1605470"/>
              <a:gd name="connsiteY106" fmla="*/ 3381564 h 6858000"/>
              <a:gd name="connsiteX107" fmla="*/ 774870 w 1605470"/>
              <a:gd name="connsiteY107" fmla="*/ 3375761 h 6858000"/>
              <a:gd name="connsiteX108" fmla="*/ 770510 w 1605470"/>
              <a:gd name="connsiteY108" fmla="*/ 3361844 h 6858000"/>
              <a:gd name="connsiteX109" fmla="*/ 767933 w 1605470"/>
              <a:gd name="connsiteY109" fmla="*/ 3356929 h 6858000"/>
              <a:gd name="connsiteX110" fmla="*/ 766158 w 1605470"/>
              <a:gd name="connsiteY110" fmla="*/ 3349058 h 6858000"/>
              <a:gd name="connsiteX111" fmla="*/ 766414 w 1605470"/>
              <a:gd name="connsiteY111" fmla="*/ 3348763 h 6858000"/>
              <a:gd name="connsiteX112" fmla="*/ 764166 w 1605470"/>
              <a:gd name="connsiteY112" fmla="*/ 3341588 h 6858000"/>
              <a:gd name="connsiteX113" fmla="*/ 749397 w 1605470"/>
              <a:gd name="connsiteY113" fmla="*/ 3307769 h 6858000"/>
              <a:gd name="connsiteX114" fmla="*/ 766960 w 1605470"/>
              <a:gd name="connsiteY114" fmla="*/ 3250522 h 6858000"/>
              <a:gd name="connsiteX115" fmla="*/ 767385 w 1605470"/>
              <a:gd name="connsiteY115" fmla="*/ 3229163 h 6858000"/>
              <a:gd name="connsiteX116" fmla="*/ 769208 w 1605470"/>
              <a:gd name="connsiteY116" fmla="*/ 3217217 h 6858000"/>
              <a:gd name="connsiteX117" fmla="*/ 770350 w 1605470"/>
              <a:gd name="connsiteY117" fmla="*/ 3216125 h 6858000"/>
              <a:gd name="connsiteX118" fmla="*/ 756043 w 1605470"/>
              <a:gd name="connsiteY118" fmla="*/ 3183755 h 6858000"/>
              <a:gd name="connsiteX119" fmla="*/ 756544 w 1605470"/>
              <a:gd name="connsiteY119" fmla="*/ 3178642 h 6858000"/>
              <a:gd name="connsiteX120" fmla="*/ 744144 w 1605470"/>
              <a:gd name="connsiteY120" fmla="*/ 3158586 h 6858000"/>
              <a:gd name="connsiteX121" fmla="*/ 739378 w 1605470"/>
              <a:gd name="connsiteY121" fmla="*/ 3147669 h 6858000"/>
              <a:gd name="connsiteX122" fmla="*/ 734648 w 1605470"/>
              <a:gd name="connsiteY122" fmla="*/ 3145733 h 6858000"/>
              <a:gd name="connsiteX123" fmla="*/ 729329 w 1605470"/>
              <a:gd name="connsiteY123" fmla="*/ 3129034 h 6858000"/>
              <a:gd name="connsiteX124" fmla="*/ 729994 w 1605470"/>
              <a:gd name="connsiteY124" fmla="*/ 3126682 h 6858000"/>
              <a:gd name="connsiteX125" fmla="*/ 720862 w 1605470"/>
              <a:gd name="connsiteY125" fmla="*/ 3114519 h 6858000"/>
              <a:gd name="connsiteX126" fmla="*/ 707471 w 1605470"/>
              <a:gd name="connsiteY126" fmla="*/ 3106272 h 6858000"/>
              <a:gd name="connsiteX127" fmla="*/ 680201 w 1605470"/>
              <a:gd name="connsiteY127" fmla="*/ 2958185 h 6858000"/>
              <a:gd name="connsiteX128" fmla="*/ 622815 w 1605470"/>
              <a:gd name="connsiteY128" fmla="*/ 2762989 h 6858000"/>
              <a:gd name="connsiteX129" fmla="*/ 571733 w 1605470"/>
              <a:gd name="connsiteY129" fmla="*/ 2554718 h 6858000"/>
              <a:gd name="connsiteX130" fmla="*/ 551827 w 1605470"/>
              <a:gd name="connsiteY130" fmla="*/ 2485734 h 6858000"/>
              <a:gd name="connsiteX131" fmla="*/ 542550 w 1605470"/>
              <a:gd name="connsiteY131" fmla="*/ 2447068 h 6858000"/>
              <a:gd name="connsiteX132" fmla="*/ 529511 w 1605470"/>
              <a:gd name="connsiteY132" fmla="*/ 2425819 h 6858000"/>
              <a:gd name="connsiteX133" fmla="*/ 528878 w 1605470"/>
              <a:gd name="connsiteY133" fmla="*/ 2408971 h 6858000"/>
              <a:gd name="connsiteX134" fmla="*/ 535510 w 1605470"/>
              <a:gd name="connsiteY134" fmla="*/ 2402874 h 6858000"/>
              <a:gd name="connsiteX135" fmla="*/ 538122 w 1605470"/>
              <a:gd name="connsiteY135" fmla="*/ 2381443 h 6858000"/>
              <a:gd name="connsiteX136" fmla="*/ 514451 w 1605470"/>
              <a:gd name="connsiteY136" fmla="*/ 2261920 h 6858000"/>
              <a:gd name="connsiteX137" fmla="*/ 486968 w 1605470"/>
              <a:gd name="connsiteY137" fmla="*/ 2182937 h 6858000"/>
              <a:gd name="connsiteX138" fmla="*/ 488555 w 1605470"/>
              <a:gd name="connsiteY138" fmla="*/ 2155135 h 6858000"/>
              <a:gd name="connsiteX139" fmla="*/ 486013 w 1605470"/>
              <a:gd name="connsiteY139" fmla="*/ 2118008 h 6858000"/>
              <a:gd name="connsiteX140" fmla="*/ 487006 w 1605470"/>
              <a:gd name="connsiteY140" fmla="*/ 2050531 h 6858000"/>
              <a:gd name="connsiteX141" fmla="*/ 478812 w 1605470"/>
              <a:gd name="connsiteY141" fmla="*/ 1963269 h 6858000"/>
              <a:gd name="connsiteX142" fmla="*/ 442619 w 1605470"/>
              <a:gd name="connsiteY142" fmla="*/ 1910499 h 6858000"/>
              <a:gd name="connsiteX143" fmla="*/ 446785 w 1605470"/>
              <a:gd name="connsiteY143" fmla="*/ 1903212 h 6858000"/>
              <a:gd name="connsiteX144" fmla="*/ 436547 w 1605470"/>
              <a:gd name="connsiteY144" fmla="*/ 1861531 h 6858000"/>
              <a:gd name="connsiteX145" fmla="*/ 390346 w 1605470"/>
              <a:gd name="connsiteY145" fmla="*/ 1732919 h 6858000"/>
              <a:gd name="connsiteX146" fmla="*/ 362657 w 1605470"/>
              <a:gd name="connsiteY146" fmla="*/ 1663540 h 6858000"/>
              <a:gd name="connsiteX147" fmla="*/ 361783 w 1605470"/>
              <a:gd name="connsiteY147" fmla="*/ 1615777 h 6858000"/>
              <a:gd name="connsiteX148" fmla="*/ 342578 w 1605470"/>
              <a:gd name="connsiteY148" fmla="*/ 1563678 h 6858000"/>
              <a:gd name="connsiteX149" fmla="*/ 355658 w 1605470"/>
              <a:gd name="connsiteY149" fmla="*/ 1519474 h 6858000"/>
              <a:gd name="connsiteX150" fmla="*/ 348400 w 1605470"/>
              <a:gd name="connsiteY150" fmla="*/ 1477995 h 6858000"/>
              <a:gd name="connsiteX151" fmla="*/ 334485 w 1605470"/>
              <a:gd name="connsiteY151" fmla="*/ 1373769 h 6858000"/>
              <a:gd name="connsiteX152" fmla="*/ 342792 w 1605470"/>
              <a:gd name="connsiteY152" fmla="*/ 1307086 h 6858000"/>
              <a:gd name="connsiteX153" fmla="*/ 343980 w 1605470"/>
              <a:gd name="connsiteY153" fmla="*/ 1189033 h 6858000"/>
              <a:gd name="connsiteX154" fmla="*/ 348665 w 1605470"/>
              <a:gd name="connsiteY154" fmla="*/ 1168288 h 6858000"/>
              <a:gd name="connsiteX155" fmla="*/ 340947 w 1605470"/>
              <a:gd name="connsiteY155" fmla="*/ 1142577 h 6858000"/>
              <a:gd name="connsiteX156" fmla="*/ 330253 w 1605470"/>
              <a:gd name="connsiteY156" fmla="*/ 1088484 h 6858000"/>
              <a:gd name="connsiteX157" fmla="*/ 318989 w 1605470"/>
              <a:gd name="connsiteY157" fmla="*/ 1016103 h 6858000"/>
              <a:gd name="connsiteX158" fmla="*/ 320445 w 1605470"/>
              <a:gd name="connsiteY158" fmla="*/ 932283 h 6858000"/>
              <a:gd name="connsiteX159" fmla="*/ 322681 w 1605470"/>
              <a:gd name="connsiteY159" fmla="*/ 915925 h 6858000"/>
              <a:gd name="connsiteX160" fmla="*/ 315310 w 1605470"/>
              <a:gd name="connsiteY160" fmla="*/ 896999 h 6858000"/>
              <a:gd name="connsiteX161" fmla="*/ 284718 w 1605470"/>
              <a:gd name="connsiteY161" fmla="*/ 821517 h 6858000"/>
              <a:gd name="connsiteX162" fmla="*/ 263668 w 1605470"/>
              <a:gd name="connsiteY162" fmla="*/ 751353 h 6858000"/>
              <a:gd name="connsiteX163" fmla="*/ 263226 w 1605470"/>
              <a:gd name="connsiteY163" fmla="*/ 721230 h 6858000"/>
              <a:gd name="connsiteX164" fmla="*/ 248897 w 1605470"/>
              <a:gd name="connsiteY164" fmla="*/ 681659 h 6858000"/>
              <a:gd name="connsiteX165" fmla="*/ 234316 w 1605470"/>
              <a:gd name="connsiteY165" fmla="*/ 635218 h 6858000"/>
              <a:gd name="connsiteX166" fmla="*/ 239327 w 1605470"/>
              <a:gd name="connsiteY166" fmla="*/ 613763 h 6858000"/>
              <a:gd name="connsiteX167" fmla="*/ 225269 w 1605470"/>
              <a:gd name="connsiteY167" fmla="*/ 598582 h 6858000"/>
              <a:gd name="connsiteX168" fmla="*/ 224950 w 1605470"/>
              <a:gd name="connsiteY168" fmla="*/ 576846 h 6858000"/>
              <a:gd name="connsiteX169" fmla="*/ 204576 w 1605470"/>
              <a:gd name="connsiteY169" fmla="*/ 530055 h 6858000"/>
              <a:gd name="connsiteX170" fmla="*/ 219064 w 1605470"/>
              <a:gd name="connsiteY170" fmla="*/ 469651 h 6858000"/>
              <a:gd name="connsiteX171" fmla="*/ 195012 w 1605470"/>
              <a:gd name="connsiteY171" fmla="*/ 448559 h 6858000"/>
              <a:gd name="connsiteX172" fmla="*/ 201434 w 1605470"/>
              <a:gd name="connsiteY172" fmla="*/ 441529 h 6858000"/>
              <a:gd name="connsiteX173" fmla="*/ 200655 w 1605470"/>
              <a:gd name="connsiteY173" fmla="*/ 428927 h 6858000"/>
              <a:gd name="connsiteX174" fmla="*/ 190059 w 1605470"/>
              <a:gd name="connsiteY174" fmla="*/ 430161 h 6858000"/>
              <a:gd name="connsiteX175" fmla="*/ 167079 w 1605470"/>
              <a:gd name="connsiteY175" fmla="*/ 367211 h 6858000"/>
              <a:gd name="connsiteX176" fmla="*/ 124571 w 1605470"/>
              <a:gd name="connsiteY176" fmla="*/ 302178 h 6858000"/>
              <a:gd name="connsiteX177" fmla="*/ 103243 w 1605470"/>
              <a:gd name="connsiteY177" fmla="*/ 211375 h 6858000"/>
              <a:gd name="connsiteX178" fmla="*/ 94571 w 1605470"/>
              <a:gd name="connsiteY178" fmla="*/ 184179 h 6858000"/>
              <a:gd name="connsiteX179" fmla="*/ 13437 w 1605470"/>
              <a:gd name="connsiteY179" fmla="*/ 19287 h 6858000"/>
              <a:gd name="connsiteX180" fmla="*/ 0 w 1605470"/>
              <a:gd name="connsiteY18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09371 w 1605470"/>
              <a:gd name="connsiteY34" fmla="*/ 5950668 h 6858000"/>
              <a:gd name="connsiteX35" fmla="*/ 442432 w 1605470"/>
              <a:gd name="connsiteY35" fmla="*/ 5934687 h 6858000"/>
              <a:gd name="connsiteX36" fmla="*/ 489472 w 1605470"/>
              <a:gd name="connsiteY36" fmla="*/ 5732419 h 6858000"/>
              <a:gd name="connsiteX37" fmla="*/ 512623 w 1605470"/>
              <a:gd name="connsiteY37" fmla="*/ 5685392 h 6858000"/>
              <a:gd name="connsiteX38" fmla="*/ 510261 w 1605470"/>
              <a:gd name="connsiteY38" fmla="*/ 5634527 h 6858000"/>
              <a:gd name="connsiteX39" fmla="*/ 523992 w 1605470"/>
              <a:gd name="connsiteY39" fmla="*/ 5619557 h 6858000"/>
              <a:gd name="connsiteX40" fmla="*/ 526609 w 1605470"/>
              <a:gd name="connsiteY40" fmla="*/ 5617081 h 6858000"/>
              <a:gd name="connsiteX41" fmla="*/ 531653 w 1605470"/>
              <a:gd name="connsiteY41" fmla="*/ 5604904 h 6858000"/>
              <a:gd name="connsiteX42" fmla="*/ 539863 w 1605470"/>
              <a:gd name="connsiteY42" fmla="*/ 5604298 h 6858000"/>
              <a:gd name="connsiteX43" fmla="*/ 552319 w 1605470"/>
              <a:gd name="connsiteY43" fmla="*/ 5587997 h 6858000"/>
              <a:gd name="connsiteX44" fmla="*/ 559710 w 1605470"/>
              <a:gd name="connsiteY44" fmla="*/ 5564796 h 6858000"/>
              <a:gd name="connsiteX45" fmla="*/ 587214 w 1605470"/>
              <a:gd name="connsiteY45" fmla="*/ 5451511 h 6858000"/>
              <a:gd name="connsiteX46" fmla="*/ 608019 w 1605470"/>
              <a:gd name="connsiteY46" fmla="*/ 5385461 h 6858000"/>
              <a:gd name="connsiteX47" fmla="*/ 622750 w 1605470"/>
              <a:gd name="connsiteY47" fmla="*/ 5363084 h 6858000"/>
              <a:gd name="connsiteX48" fmla="*/ 638731 w 1605470"/>
              <a:gd name="connsiteY48" fmla="*/ 5330009 h 6858000"/>
              <a:gd name="connsiteX49" fmla="*/ 672224 w 1605470"/>
              <a:gd name="connsiteY49" fmla="*/ 5273739 h 6858000"/>
              <a:gd name="connsiteX50" fmla="*/ 681823 w 1605470"/>
              <a:gd name="connsiteY50" fmla="*/ 5241779 h 6858000"/>
              <a:gd name="connsiteX51" fmla="*/ 693049 w 1605470"/>
              <a:gd name="connsiteY51" fmla="*/ 5225268 h 6858000"/>
              <a:gd name="connsiteX52" fmla="*/ 694069 w 1605470"/>
              <a:gd name="connsiteY52" fmla="*/ 5217684 h 6858000"/>
              <a:gd name="connsiteX53" fmla="*/ 701410 w 1605470"/>
              <a:gd name="connsiteY53" fmla="*/ 5193377 h 6858000"/>
              <a:gd name="connsiteX54" fmla="*/ 704713 w 1605470"/>
              <a:gd name="connsiteY54" fmla="*/ 5179288 h 6858000"/>
              <a:gd name="connsiteX55" fmla="*/ 705697 w 1605470"/>
              <a:gd name="connsiteY55" fmla="*/ 5173621 h 6858000"/>
              <a:gd name="connsiteX56" fmla="*/ 701331 w 1605470"/>
              <a:gd name="connsiteY56" fmla="*/ 5159961 h 6858000"/>
              <a:gd name="connsiteX57" fmla="*/ 708008 w 1605470"/>
              <a:gd name="connsiteY57" fmla="*/ 5144295 h 6858000"/>
              <a:gd name="connsiteX58" fmla="*/ 704941 w 1605470"/>
              <a:gd name="connsiteY58" fmla="*/ 5125185 h 6858000"/>
              <a:gd name="connsiteX59" fmla="*/ 711771 w 1605470"/>
              <a:gd name="connsiteY59" fmla="*/ 5121884 h 6858000"/>
              <a:gd name="connsiteX60" fmla="*/ 721092 w 1605470"/>
              <a:gd name="connsiteY60" fmla="*/ 5108383 h 6858000"/>
              <a:gd name="connsiteX61" fmla="*/ 717045 w 1605470"/>
              <a:gd name="connsiteY61" fmla="*/ 5094705 h 6858000"/>
              <a:gd name="connsiteX62" fmla="*/ 718807 w 1605470"/>
              <a:gd name="connsiteY62" fmla="*/ 5067850 h 6858000"/>
              <a:gd name="connsiteX63" fmla="*/ 721538 w 1605470"/>
              <a:gd name="connsiteY63" fmla="*/ 5060861 h 6858000"/>
              <a:gd name="connsiteX64" fmla="*/ 718242 w 1605470"/>
              <a:gd name="connsiteY64" fmla="*/ 5034192 h 6858000"/>
              <a:gd name="connsiteX65" fmla="*/ 719796 w 1605470"/>
              <a:gd name="connsiteY65" fmla="*/ 4993030 h 6858000"/>
              <a:gd name="connsiteX66" fmla="*/ 726705 w 1605470"/>
              <a:gd name="connsiteY66" fmla="*/ 4946844 h 6858000"/>
              <a:gd name="connsiteX67" fmla="*/ 722561 w 1605470"/>
              <a:gd name="connsiteY67" fmla="*/ 4932692 h 6858000"/>
              <a:gd name="connsiteX68" fmla="*/ 724935 w 1605470"/>
              <a:gd name="connsiteY68" fmla="*/ 4821504 h 6858000"/>
              <a:gd name="connsiteX69" fmla="*/ 732118 w 1605470"/>
              <a:gd name="connsiteY69" fmla="*/ 4801535 h 6858000"/>
              <a:gd name="connsiteX70" fmla="*/ 739787 w 1605470"/>
              <a:gd name="connsiteY70" fmla="*/ 4797794 h 6858000"/>
              <a:gd name="connsiteX71" fmla="*/ 741081 w 1605470"/>
              <a:gd name="connsiteY71" fmla="*/ 4784526 h 6858000"/>
              <a:gd name="connsiteX72" fmla="*/ 742865 w 1605470"/>
              <a:gd name="connsiteY72" fmla="*/ 4781211 h 6858000"/>
              <a:gd name="connsiteX73" fmla="*/ 751652 w 1605470"/>
              <a:gd name="connsiteY73" fmla="*/ 4761984 h 6858000"/>
              <a:gd name="connsiteX74" fmla="*/ 747700 w 1605470"/>
              <a:gd name="connsiteY74" fmla="*/ 4690749 h 6858000"/>
              <a:gd name="connsiteX75" fmla="*/ 743180 w 1605470"/>
              <a:gd name="connsiteY75" fmla="*/ 4613201 h 6858000"/>
              <a:gd name="connsiteX76" fmla="*/ 738263 w 1605470"/>
              <a:gd name="connsiteY76" fmla="*/ 4444346 h 6858000"/>
              <a:gd name="connsiteX77" fmla="*/ 756542 w 1605470"/>
              <a:gd name="connsiteY77" fmla="*/ 4350346 h 6858000"/>
              <a:gd name="connsiteX78" fmla="*/ 715481 w 1605470"/>
              <a:gd name="connsiteY78" fmla="*/ 4214165 h 6858000"/>
              <a:gd name="connsiteX79" fmla="*/ 719554 w 1605470"/>
              <a:gd name="connsiteY79" fmla="*/ 4090296 h 6858000"/>
              <a:gd name="connsiteX80" fmla="*/ 704810 w 1605470"/>
              <a:gd name="connsiteY80" fmla="*/ 4033999 h 6858000"/>
              <a:gd name="connsiteX81" fmla="*/ 705959 w 1605470"/>
              <a:gd name="connsiteY81" fmla="*/ 4031933 h 6858000"/>
              <a:gd name="connsiteX82" fmla="*/ 704535 w 1605470"/>
              <a:gd name="connsiteY82" fmla="*/ 4013953 h 6858000"/>
              <a:gd name="connsiteX83" fmla="*/ 700443 w 1605470"/>
              <a:gd name="connsiteY83" fmla="*/ 4010511 h 6858000"/>
              <a:gd name="connsiteX84" fmla="*/ 698282 w 1605470"/>
              <a:gd name="connsiteY84" fmla="*/ 3998331 h 6858000"/>
              <a:gd name="connsiteX85" fmla="*/ 690830 w 1605470"/>
              <a:gd name="connsiteY85" fmla="*/ 3974753 h 6858000"/>
              <a:gd name="connsiteX86" fmla="*/ 692428 w 1605470"/>
              <a:gd name="connsiteY86" fmla="*/ 3969950 h 6858000"/>
              <a:gd name="connsiteX87" fmla="*/ 685850 w 1605470"/>
              <a:gd name="connsiteY87" fmla="*/ 3933779 h 6858000"/>
              <a:gd name="connsiteX88" fmla="*/ 687181 w 1605470"/>
              <a:gd name="connsiteY88" fmla="*/ 3933093 h 6858000"/>
              <a:gd name="connsiteX89" fmla="*/ 691535 w 1605470"/>
              <a:gd name="connsiteY89" fmla="*/ 3922082 h 6858000"/>
              <a:gd name="connsiteX90" fmla="*/ 696613 w 1605470"/>
              <a:gd name="connsiteY90" fmla="*/ 3901461 h 6858000"/>
              <a:gd name="connsiteX91" fmla="*/ 719207 w 1605470"/>
              <a:gd name="connsiteY91" fmla="*/ 3813873 h 6858000"/>
              <a:gd name="connsiteX92" fmla="*/ 718632 w 1605470"/>
              <a:gd name="connsiteY92" fmla="*/ 3806161 h 6858000"/>
              <a:gd name="connsiteX93" fmla="*/ 718939 w 1605470"/>
              <a:gd name="connsiteY93" fmla="*/ 3805957 h 6858000"/>
              <a:gd name="connsiteX94" fmla="*/ 718966 w 1605470"/>
              <a:gd name="connsiteY94" fmla="*/ 3797724 h 6858000"/>
              <a:gd name="connsiteX95" fmla="*/ 717581 w 1605470"/>
              <a:gd name="connsiteY95" fmla="*/ 3792098 h 6858000"/>
              <a:gd name="connsiteX96" fmla="*/ 716465 w 1605470"/>
              <a:gd name="connsiteY96" fmla="*/ 3777135 h 6858000"/>
              <a:gd name="connsiteX97" fmla="*/ 718198 w 1605470"/>
              <a:gd name="connsiteY97" fmla="*/ 3771656 h 6858000"/>
              <a:gd name="connsiteX98" fmla="*/ 721941 w 1605470"/>
              <a:gd name="connsiteY98" fmla="*/ 3769007 h 6858000"/>
              <a:gd name="connsiteX99" fmla="*/ 721407 w 1605470"/>
              <a:gd name="connsiteY99" fmla="*/ 3767709 h 6858000"/>
              <a:gd name="connsiteX100" fmla="*/ 730103 w 1605470"/>
              <a:gd name="connsiteY100" fmla="*/ 3738082 h 6858000"/>
              <a:gd name="connsiteX101" fmla="*/ 737449 w 1605470"/>
              <a:gd name="connsiteY101" fmla="*/ 3673397 h 6858000"/>
              <a:gd name="connsiteX102" fmla="*/ 736745 w 1605470"/>
              <a:gd name="connsiteY102" fmla="*/ 3637109 h 6858000"/>
              <a:gd name="connsiteX103" fmla="*/ 740188 w 1605470"/>
              <a:gd name="connsiteY103" fmla="*/ 3536883 h 6858000"/>
              <a:gd name="connsiteX104" fmla="*/ 747726 w 1605470"/>
              <a:gd name="connsiteY104" fmla="*/ 3435652 h 6858000"/>
              <a:gd name="connsiteX105" fmla="*/ 774383 w 1605470"/>
              <a:gd name="connsiteY105" fmla="*/ 3381564 h 6858000"/>
              <a:gd name="connsiteX106" fmla="*/ 774870 w 1605470"/>
              <a:gd name="connsiteY106" fmla="*/ 3375761 h 6858000"/>
              <a:gd name="connsiteX107" fmla="*/ 770510 w 1605470"/>
              <a:gd name="connsiteY107" fmla="*/ 3361844 h 6858000"/>
              <a:gd name="connsiteX108" fmla="*/ 767933 w 1605470"/>
              <a:gd name="connsiteY108" fmla="*/ 3356929 h 6858000"/>
              <a:gd name="connsiteX109" fmla="*/ 766158 w 1605470"/>
              <a:gd name="connsiteY109" fmla="*/ 3349058 h 6858000"/>
              <a:gd name="connsiteX110" fmla="*/ 766414 w 1605470"/>
              <a:gd name="connsiteY110" fmla="*/ 3348763 h 6858000"/>
              <a:gd name="connsiteX111" fmla="*/ 764166 w 1605470"/>
              <a:gd name="connsiteY111" fmla="*/ 3341588 h 6858000"/>
              <a:gd name="connsiteX112" fmla="*/ 749397 w 1605470"/>
              <a:gd name="connsiteY112" fmla="*/ 3307769 h 6858000"/>
              <a:gd name="connsiteX113" fmla="*/ 766960 w 1605470"/>
              <a:gd name="connsiteY113" fmla="*/ 3250522 h 6858000"/>
              <a:gd name="connsiteX114" fmla="*/ 767385 w 1605470"/>
              <a:gd name="connsiteY114" fmla="*/ 3229163 h 6858000"/>
              <a:gd name="connsiteX115" fmla="*/ 769208 w 1605470"/>
              <a:gd name="connsiteY115" fmla="*/ 3217217 h 6858000"/>
              <a:gd name="connsiteX116" fmla="*/ 770350 w 1605470"/>
              <a:gd name="connsiteY116" fmla="*/ 3216125 h 6858000"/>
              <a:gd name="connsiteX117" fmla="*/ 756043 w 1605470"/>
              <a:gd name="connsiteY117" fmla="*/ 3183755 h 6858000"/>
              <a:gd name="connsiteX118" fmla="*/ 756544 w 1605470"/>
              <a:gd name="connsiteY118" fmla="*/ 3178642 h 6858000"/>
              <a:gd name="connsiteX119" fmla="*/ 744144 w 1605470"/>
              <a:gd name="connsiteY119" fmla="*/ 3158586 h 6858000"/>
              <a:gd name="connsiteX120" fmla="*/ 739378 w 1605470"/>
              <a:gd name="connsiteY120" fmla="*/ 3147669 h 6858000"/>
              <a:gd name="connsiteX121" fmla="*/ 734648 w 1605470"/>
              <a:gd name="connsiteY121" fmla="*/ 3145733 h 6858000"/>
              <a:gd name="connsiteX122" fmla="*/ 729329 w 1605470"/>
              <a:gd name="connsiteY122" fmla="*/ 3129034 h 6858000"/>
              <a:gd name="connsiteX123" fmla="*/ 729994 w 1605470"/>
              <a:gd name="connsiteY123" fmla="*/ 3126682 h 6858000"/>
              <a:gd name="connsiteX124" fmla="*/ 720862 w 1605470"/>
              <a:gd name="connsiteY124" fmla="*/ 3114519 h 6858000"/>
              <a:gd name="connsiteX125" fmla="*/ 707471 w 1605470"/>
              <a:gd name="connsiteY125" fmla="*/ 3106272 h 6858000"/>
              <a:gd name="connsiteX126" fmla="*/ 680201 w 1605470"/>
              <a:gd name="connsiteY126" fmla="*/ 2958185 h 6858000"/>
              <a:gd name="connsiteX127" fmla="*/ 622815 w 1605470"/>
              <a:gd name="connsiteY127" fmla="*/ 2762989 h 6858000"/>
              <a:gd name="connsiteX128" fmla="*/ 571733 w 1605470"/>
              <a:gd name="connsiteY128" fmla="*/ 2554718 h 6858000"/>
              <a:gd name="connsiteX129" fmla="*/ 551827 w 1605470"/>
              <a:gd name="connsiteY129" fmla="*/ 2485734 h 6858000"/>
              <a:gd name="connsiteX130" fmla="*/ 542550 w 1605470"/>
              <a:gd name="connsiteY130" fmla="*/ 2447068 h 6858000"/>
              <a:gd name="connsiteX131" fmla="*/ 529511 w 1605470"/>
              <a:gd name="connsiteY131" fmla="*/ 2425819 h 6858000"/>
              <a:gd name="connsiteX132" fmla="*/ 528878 w 1605470"/>
              <a:gd name="connsiteY132" fmla="*/ 2408971 h 6858000"/>
              <a:gd name="connsiteX133" fmla="*/ 535510 w 1605470"/>
              <a:gd name="connsiteY133" fmla="*/ 2402874 h 6858000"/>
              <a:gd name="connsiteX134" fmla="*/ 538122 w 1605470"/>
              <a:gd name="connsiteY134" fmla="*/ 2381443 h 6858000"/>
              <a:gd name="connsiteX135" fmla="*/ 514451 w 1605470"/>
              <a:gd name="connsiteY135" fmla="*/ 2261920 h 6858000"/>
              <a:gd name="connsiteX136" fmla="*/ 486968 w 1605470"/>
              <a:gd name="connsiteY136" fmla="*/ 2182937 h 6858000"/>
              <a:gd name="connsiteX137" fmla="*/ 488555 w 1605470"/>
              <a:gd name="connsiteY137" fmla="*/ 2155135 h 6858000"/>
              <a:gd name="connsiteX138" fmla="*/ 486013 w 1605470"/>
              <a:gd name="connsiteY138" fmla="*/ 2118008 h 6858000"/>
              <a:gd name="connsiteX139" fmla="*/ 487006 w 1605470"/>
              <a:gd name="connsiteY139" fmla="*/ 2050531 h 6858000"/>
              <a:gd name="connsiteX140" fmla="*/ 478812 w 1605470"/>
              <a:gd name="connsiteY140" fmla="*/ 1963269 h 6858000"/>
              <a:gd name="connsiteX141" fmla="*/ 442619 w 1605470"/>
              <a:gd name="connsiteY141" fmla="*/ 1910499 h 6858000"/>
              <a:gd name="connsiteX142" fmla="*/ 446785 w 1605470"/>
              <a:gd name="connsiteY142" fmla="*/ 1903212 h 6858000"/>
              <a:gd name="connsiteX143" fmla="*/ 436547 w 1605470"/>
              <a:gd name="connsiteY143" fmla="*/ 1861531 h 6858000"/>
              <a:gd name="connsiteX144" fmla="*/ 390346 w 1605470"/>
              <a:gd name="connsiteY144" fmla="*/ 1732919 h 6858000"/>
              <a:gd name="connsiteX145" fmla="*/ 362657 w 1605470"/>
              <a:gd name="connsiteY145" fmla="*/ 1663540 h 6858000"/>
              <a:gd name="connsiteX146" fmla="*/ 361783 w 1605470"/>
              <a:gd name="connsiteY146" fmla="*/ 1615777 h 6858000"/>
              <a:gd name="connsiteX147" fmla="*/ 342578 w 1605470"/>
              <a:gd name="connsiteY147" fmla="*/ 1563678 h 6858000"/>
              <a:gd name="connsiteX148" fmla="*/ 355658 w 1605470"/>
              <a:gd name="connsiteY148" fmla="*/ 1519474 h 6858000"/>
              <a:gd name="connsiteX149" fmla="*/ 348400 w 1605470"/>
              <a:gd name="connsiteY149" fmla="*/ 1477995 h 6858000"/>
              <a:gd name="connsiteX150" fmla="*/ 334485 w 1605470"/>
              <a:gd name="connsiteY150" fmla="*/ 1373769 h 6858000"/>
              <a:gd name="connsiteX151" fmla="*/ 342792 w 1605470"/>
              <a:gd name="connsiteY151" fmla="*/ 1307086 h 6858000"/>
              <a:gd name="connsiteX152" fmla="*/ 343980 w 1605470"/>
              <a:gd name="connsiteY152" fmla="*/ 1189033 h 6858000"/>
              <a:gd name="connsiteX153" fmla="*/ 348665 w 1605470"/>
              <a:gd name="connsiteY153" fmla="*/ 1168288 h 6858000"/>
              <a:gd name="connsiteX154" fmla="*/ 340947 w 1605470"/>
              <a:gd name="connsiteY154" fmla="*/ 1142577 h 6858000"/>
              <a:gd name="connsiteX155" fmla="*/ 330253 w 1605470"/>
              <a:gd name="connsiteY155" fmla="*/ 1088484 h 6858000"/>
              <a:gd name="connsiteX156" fmla="*/ 318989 w 1605470"/>
              <a:gd name="connsiteY156" fmla="*/ 1016103 h 6858000"/>
              <a:gd name="connsiteX157" fmla="*/ 320445 w 1605470"/>
              <a:gd name="connsiteY157" fmla="*/ 932283 h 6858000"/>
              <a:gd name="connsiteX158" fmla="*/ 322681 w 1605470"/>
              <a:gd name="connsiteY158" fmla="*/ 915925 h 6858000"/>
              <a:gd name="connsiteX159" fmla="*/ 315310 w 1605470"/>
              <a:gd name="connsiteY159" fmla="*/ 896999 h 6858000"/>
              <a:gd name="connsiteX160" fmla="*/ 284718 w 1605470"/>
              <a:gd name="connsiteY160" fmla="*/ 821517 h 6858000"/>
              <a:gd name="connsiteX161" fmla="*/ 263668 w 1605470"/>
              <a:gd name="connsiteY161" fmla="*/ 751353 h 6858000"/>
              <a:gd name="connsiteX162" fmla="*/ 263226 w 1605470"/>
              <a:gd name="connsiteY162" fmla="*/ 721230 h 6858000"/>
              <a:gd name="connsiteX163" fmla="*/ 248897 w 1605470"/>
              <a:gd name="connsiteY163" fmla="*/ 681659 h 6858000"/>
              <a:gd name="connsiteX164" fmla="*/ 234316 w 1605470"/>
              <a:gd name="connsiteY164" fmla="*/ 635218 h 6858000"/>
              <a:gd name="connsiteX165" fmla="*/ 239327 w 1605470"/>
              <a:gd name="connsiteY165" fmla="*/ 613763 h 6858000"/>
              <a:gd name="connsiteX166" fmla="*/ 225269 w 1605470"/>
              <a:gd name="connsiteY166" fmla="*/ 598582 h 6858000"/>
              <a:gd name="connsiteX167" fmla="*/ 224950 w 1605470"/>
              <a:gd name="connsiteY167" fmla="*/ 576846 h 6858000"/>
              <a:gd name="connsiteX168" fmla="*/ 204576 w 1605470"/>
              <a:gd name="connsiteY168" fmla="*/ 530055 h 6858000"/>
              <a:gd name="connsiteX169" fmla="*/ 219064 w 1605470"/>
              <a:gd name="connsiteY169" fmla="*/ 469651 h 6858000"/>
              <a:gd name="connsiteX170" fmla="*/ 195012 w 1605470"/>
              <a:gd name="connsiteY170" fmla="*/ 448559 h 6858000"/>
              <a:gd name="connsiteX171" fmla="*/ 201434 w 1605470"/>
              <a:gd name="connsiteY171" fmla="*/ 441529 h 6858000"/>
              <a:gd name="connsiteX172" fmla="*/ 200655 w 1605470"/>
              <a:gd name="connsiteY172" fmla="*/ 428927 h 6858000"/>
              <a:gd name="connsiteX173" fmla="*/ 190059 w 1605470"/>
              <a:gd name="connsiteY173" fmla="*/ 430161 h 6858000"/>
              <a:gd name="connsiteX174" fmla="*/ 167079 w 1605470"/>
              <a:gd name="connsiteY174" fmla="*/ 367211 h 6858000"/>
              <a:gd name="connsiteX175" fmla="*/ 124571 w 1605470"/>
              <a:gd name="connsiteY175" fmla="*/ 302178 h 6858000"/>
              <a:gd name="connsiteX176" fmla="*/ 103243 w 1605470"/>
              <a:gd name="connsiteY176" fmla="*/ 211375 h 6858000"/>
              <a:gd name="connsiteX177" fmla="*/ 94571 w 1605470"/>
              <a:gd name="connsiteY177" fmla="*/ 184179 h 6858000"/>
              <a:gd name="connsiteX178" fmla="*/ 13437 w 1605470"/>
              <a:gd name="connsiteY178" fmla="*/ 19287 h 6858000"/>
              <a:gd name="connsiteX179" fmla="*/ 0 w 1605470"/>
              <a:gd name="connsiteY17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380910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385303 w 1605470"/>
              <a:gd name="connsiteY32" fmla="*/ 6171970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35123 w 1605470"/>
              <a:gd name="connsiteY31" fmla="*/ 6315613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41730 w 1605470"/>
              <a:gd name="connsiteY30" fmla="*/ 6331735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89472 w 1605470"/>
              <a:gd name="connsiteY35" fmla="*/ 5732419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12623 w 1605470"/>
              <a:gd name="connsiteY36" fmla="*/ 5685392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26609 w 1605470"/>
              <a:gd name="connsiteY39" fmla="*/ 5617081 h 6858000"/>
              <a:gd name="connsiteX40" fmla="*/ 531653 w 1605470"/>
              <a:gd name="connsiteY40" fmla="*/ 5604904 h 6858000"/>
              <a:gd name="connsiteX41" fmla="*/ 539863 w 1605470"/>
              <a:gd name="connsiteY41" fmla="*/ 5604298 h 6858000"/>
              <a:gd name="connsiteX42" fmla="*/ 552319 w 1605470"/>
              <a:gd name="connsiteY42" fmla="*/ 5587997 h 6858000"/>
              <a:gd name="connsiteX43" fmla="*/ 559710 w 1605470"/>
              <a:gd name="connsiteY43" fmla="*/ 5564796 h 6858000"/>
              <a:gd name="connsiteX44" fmla="*/ 587214 w 1605470"/>
              <a:gd name="connsiteY44" fmla="*/ 5451511 h 6858000"/>
              <a:gd name="connsiteX45" fmla="*/ 608019 w 1605470"/>
              <a:gd name="connsiteY45" fmla="*/ 5385461 h 6858000"/>
              <a:gd name="connsiteX46" fmla="*/ 622750 w 1605470"/>
              <a:gd name="connsiteY46" fmla="*/ 5363084 h 6858000"/>
              <a:gd name="connsiteX47" fmla="*/ 638731 w 1605470"/>
              <a:gd name="connsiteY47" fmla="*/ 5330009 h 6858000"/>
              <a:gd name="connsiteX48" fmla="*/ 672224 w 1605470"/>
              <a:gd name="connsiteY48" fmla="*/ 5273739 h 6858000"/>
              <a:gd name="connsiteX49" fmla="*/ 681823 w 1605470"/>
              <a:gd name="connsiteY49" fmla="*/ 5241779 h 6858000"/>
              <a:gd name="connsiteX50" fmla="*/ 693049 w 1605470"/>
              <a:gd name="connsiteY50" fmla="*/ 5225268 h 6858000"/>
              <a:gd name="connsiteX51" fmla="*/ 694069 w 1605470"/>
              <a:gd name="connsiteY51" fmla="*/ 5217684 h 6858000"/>
              <a:gd name="connsiteX52" fmla="*/ 701410 w 1605470"/>
              <a:gd name="connsiteY52" fmla="*/ 5193377 h 6858000"/>
              <a:gd name="connsiteX53" fmla="*/ 704713 w 1605470"/>
              <a:gd name="connsiteY53" fmla="*/ 5179288 h 6858000"/>
              <a:gd name="connsiteX54" fmla="*/ 705697 w 1605470"/>
              <a:gd name="connsiteY54" fmla="*/ 5173621 h 6858000"/>
              <a:gd name="connsiteX55" fmla="*/ 701331 w 1605470"/>
              <a:gd name="connsiteY55" fmla="*/ 5159961 h 6858000"/>
              <a:gd name="connsiteX56" fmla="*/ 708008 w 1605470"/>
              <a:gd name="connsiteY56" fmla="*/ 5144295 h 6858000"/>
              <a:gd name="connsiteX57" fmla="*/ 704941 w 1605470"/>
              <a:gd name="connsiteY57" fmla="*/ 5125185 h 6858000"/>
              <a:gd name="connsiteX58" fmla="*/ 711771 w 1605470"/>
              <a:gd name="connsiteY58" fmla="*/ 5121884 h 6858000"/>
              <a:gd name="connsiteX59" fmla="*/ 721092 w 1605470"/>
              <a:gd name="connsiteY59" fmla="*/ 5108383 h 6858000"/>
              <a:gd name="connsiteX60" fmla="*/ 717045 w 1605470"/>
              <a:gd name="connsiteY60" fmla="*/ 5094705 h 6858000"/>
              <a:gd name="connsiteX61" fmla="*/ 718807 w 1605470"/>
              <a:gd name="connsiteY61" fmla="*/ 5067850 h 6858000"/>
              <a:gd name="connsiteX62" fmla="*/ 721538 w 1605470"/>
              <a:gd name="connsiteY62" fmla="*/ 5060861 h 6858000"/>
              <a:gd name="connsiteX63" fmla="*/ 718242 w 1605470"/>
              <a:gd name="connsiteY63" fmla="*/ 5034192 h 6858000"/>
              <a:gd name="connsiteX64" fmla="*/ 719796 w 1605470"/>
              <a:gd name="connsiteY64" fmla="*/ 4993030 h 6858000"/>
              <a:gd name="connsiteX65" fmla="*/ 726705 w 1605470"/>
              <a:gd name="connsiteY65" fmla="*/ 4946844 h 6858000"/>
              <a:gd name="connsiteX66" fmla="*/ 722561 w 1605470"/>
              <a:gd name="connsiteY66" fmla="*/ 4932692 h 6858000"/>
              <a:gd name="connsiteX67" fmla="*/ 724935 w 1605470"/>
              <a:gd name="connsiteY67" fmla="*/ 4821504 h 6858000"/>
              <a:gd name="connsiteX68" fmla="*/ 732118 w 1605470"/>
              <a:gd name="connsiteY68" fmla="*/ 4801535 h 6858000"/>
              <a:gd name="connsiteX69" fmla="*/ 739787 w 1605470"/>
              <a:gd name="connsiteY69" fmla="*/ 4797794 h 6858000"/>
              <a:gd name="connsiteX70" fmla="*/ 741081 w 1605470"/>
              <a:gd name="connsiteY70" fmla="*/ 4784526 h 6858000"/>
              <a:gd name="connsiteX71" fmla="*/ 742865 w 1605470"/>
              <a:gd name="connsiteY71" fmla="*/ 4781211 h 6858000"/>
              <a:gd name="connsiteX72" fmla="*/ 751652 w 1605470"/>
              <a:gd name="connsiteY72" fmla="*/ 4761984 h 6858000"/>
              <a:gd name="connsiteX73" fmla="*/ 747700 w 1605470"/>
              <a:gd name="connsiteY73" fmla="*/ 4690749 h 6858000"/>
              <a:gd name="connsiteX74" fmla="*/ 743180 w 1605470"/>
              <a:gd name="connsiteY74" fmla="*/ 4613201 h 6858000"/>
              <a:gd name="connsiteX75" fmla="*/ 738263 w 1605470"/>
              <a:gd name="connsiteY75" fmla="*/ 4444346 h 6858000"/>
              <a:gd name="connsiteX76" fmla="*/ 756542 w 1605470"/>
              <a:gd name="connsiteY76" fmla="*/ 4350346 h 6858000"/>
              <a:gd name="connsiteX77" fmla="*/ 715481 w 1605470"/>
              <a:gd name="connsiteY77" fmla="*/ 4214165 h 6858000"/>
              <a:gd name="connsiteX78" fmla="*/ 719554 w 1605470"/>
              <a:gd name="connsiteY78" fmla="*/ 4090296 h 6858000"/>
              <a:gd name="connsiteX79" fmla="*/ 704810 w 1605470"/>
              <a:gd name="connsiteY79" fmla="*/ 4033999 h 6858000"/>
              <a:gd name="connsiteX80" fmla="*/ 705959 w 1605470"/>
              <a:gd name="connsiteY80" fmla="*/ 4031933 h 6858000"/>
              <a:gd name="connsiteX81" fmla="*/ 704535 w 1605470"/>
              <a:gd name="connsiteY81" fmla="*/ 4013953 h 6858000"/>
              <a:gd name="connsiteX82" fmla="*/ 700443 w 1605470"/>
              <a:gd name="connsiteY82" fmla="*/ 4010511 h 6858000"/>
              <a:gd name="connsiteX83" fmla="*/ 698282 w 1605470"/>
              <a:gd name="connsiteY83" fmla="*/ 3998331 h 6858000"/>
              <a:gd name="connsiteX84" fmla="*/ 690830 w 1605470"/>
              <a:gd name="connsiteY84" fmla="*/ 3974753 h 6858000"/>
              <a:gd name="connsiteX85" fmla="*/ 692428 w 1605470"/>
              <a:gd name="connsiteY85" fmla="*/ 3969950 h 6858000"/>
              <a:gd name="connsiteX86" fmla="*/ 685850 w 1605470"/>
              <a:gd name="connsiteY86" fmla="*/ 3933779 h 6858000"/>
              <a:gd name="connsiteX87" fmla="*/ 687181 w 1605470"/>
              <a:gd name="connsiteY87" fmla="*/ 3933093 h 6858000"/>
              <a:gd name="connsiteX88" fmla="*/ 691535 w 1605470"/>
              <a:gd name="connsiteY88" fmla="*/ 3922082 h 6858000"/>
              <a:gd name="connsiteX89" fmla="*/ 696613 w 1605470"/>
              <a:gd name="connsiteY89" fmla="*/ 3901461 h 6858000"/>
              <a:gd name="connsiteX90" fmla="*/ 719207 w 1605470"/>
              <a:gd name="connsiteY90" fmla="*/ 3813873 h 6858000"/>
              <a:gd name="connsiteX91" fmla="*/ 718632 w 1605470"/>
              <a:gd name="connsiteY91" fmla="*/ 3806161 h 6858000"/>
              <a:gd name="connsiteX92" fmla="*/ 718939 w 1605470"/>
              <a:gd name="connsiteY92" fmla="*/ 3805957 h 6858000"/>
              <a:gd name="connsiteX93" fmla="*/ 718966 w 1605470"/>
              <a:gd name="connsiteY93" fmla="*/ 3797724 h 6858000"/>
              <a:gd name="connsiteX94" fmla="*/ 717581 w 1605470"/>
              <a:gd name="connsiteY94" fmla="*/ 3792098 h 6858000"/>
              <a:gd name="connsiteX95" fmla="*/ 716465 w 1605470"/>
              <a:gd name="connsiteY95" fmla="*/ 3777135 h 6858000"/>
              <a:gd name="connsiteX96" fmla="*/ 718198 w 1605470"/>
              <a:gd name="connsiteY96" fmla="*/ 3771656 h 6858000"/>
              <a:gd name="connsiteX97" fmla="*/ 721941 w 1605470"/>
              <a:gd name="connsiteY97" fmla="*/ 3769007 h 6858000"/>
              <a:gd name="connsiteX98" fmla="*/ 721407 w 1605470"/>
              <a:gd name="connsiteY98" fmla="*/ 3767709 h 6858000"/>
              <a:gd name="connsiteX99" fmla="*/ 730103 w 1605470"/>
              <a:gd name="connsiteY99" fmla="*/ 3738082 h 6858000"/>
              <a:gd name="connsiteX100" fmla="*/ 737449 w 1605470"/>
              <a:gd name="connsiteY100" fmla="*/ 3673397 h 6858000"/>
              <a:gd name="connsiteX101" fmla="*/ 736745 w 1605470"/>
              <a:gd name="connsiteY101" fmla="*/ 3637109 h 6858000"/>
              <a:gd name="connsiteX102" fmla="*/ 740188 w 1605470"/>
              <a:gd name="connsiteY102" fmla="*/ 3536883 h 6858000"/>
              <a:gd name="connsiteX103" fmla="*/ 747726 w 1605470"/>
              <a:gd name="connsiteY103" fmla="*/ 3435652 h 6858000"/>
              <a:gd name="connsiteX104" fmla="*/ 774383 w 1605470"/>
              <a:gd name="connsiteY104" fmla="*/ 3381564 h 6858000"/>
              <a:gd name="connsiteX105" fmla="*/ 774870 w 1605470"/>
              <a:gd name="connsiteY105" fmla="*/ 3375761 h 6858000"/>
              <a:gd name="connsiteX106" fmla="*/ 770510 w 1605470"/>
              <a:gd name="connsiteY106" fmla="*/ 3361844 h 6858000"/>
              <a:gd name="connsiteX107" fmla="*/ 767933 w 1605470"/>
              <a:gd name="connsiteY107" fmla="*/ 3356929 h 6858000"/>
              <a:gd name="connsiteX108" fmla="*/ 766158 w 1605470"/>
              <a:gd name="connsiteY108" fmla="*/ 3349058 h 6858000"/>
              <a:gd name="connsiteX109" fmla="*/ 766414 w 1605470"/>
              <a:gd name="connsiteY109" fmla="*/ 3348763 h 6858000"/>
              <a:gd name="connsiteX110" fmla="*/ 764166 w 1605470"/>
              <a:gd name="connsiteY110" fmla="*/ 3341588 h 6858000"/>
              <a:gd name="connsiteX111" fmla="*/ 749397 w 1605470"/>
              <a:gd name="connsiteY111" fmla="*/ 3307769 h 6858000"/>
              <a:gd name="connsiteX112" fmla="*/ 766960 w 1605470"/>
              <a:gd name="connsiteY112" fmla="*/ 3250522 h 6858000"/>
              <a:gd name="connsiteX113" fmla="*/ 767385 w 1605470"/>
              <a:gd name="connsiteY113" fmla="*/ 3229163 h 6858000"/>
              <a:gd name="connsiteX114" fmla="*/ 769208 w 1605470"/>
              <a:gd name="connsiteY114" fmla="*/ 3217217 h 6858000"/>
              <a:gd name="connsiteX115" fmla="*/ 770350 w 1605470"/>
              <a:gd name="connsiteY115" fmla="*/ 3216125 h 6858000"/>
              <a:gd name="connsiteX116" fmla="*/ 756043 w 1605470"/>
              <a:gd name="connsiteY116" fmla="*/ 3183755 h 6858000"/>
              <a:gd name="connsiteX117" fmla="*/ 756544 w 1605470"/>
              <a:gd name="connsiteY117" fmla="*/ 3178642 h 6858000"/>
              <a:gd name="connsiteX118" fmla="*/ 744144 w 1605470"/>
              <a:gd name="connsiteY118" fmla="*/ 3158586 h 6858000"/>
              <a:gd name="connsiteX119" fmla="*/ 739378 w 1605470"/>
              <a:gd name="connsiteY119" fmla="*/ 3147669 h 6858000"/>
              <a:gd name="connsiteX120" fmla="*/ 734648 w 1605470"/>
              <a:gd name="connsiteY120" fmla="*/ 3145733 h 6858000"/>
              <a:gd name="connsiteX121" fmla="*/ 729329 w 1605470"/>
              <a:gd name="connsiteY121" fmla="*/ 3129034 h 6858000"/>
              <a:gd name="connsiteX122" fmla="*/ 729994 w 1605470"/>
              <a:gd name="connsiteY122" fmla="*/ 3126682 h 6858000"/>
              <a:gd name="connsiteX123" fmla="*/ 720862 w 1605470"/>
              <a:gd name="connsiteY123" fmla="*/ 3114519 h 6858000"/>
              <a:gd name="connsiteX124" fmla="*/ 707471 w 1605470"/>
              <a:gd name="connsiteY124" fmla="*/ 3106272 h 6858000"/>
              <a:gd name="connsiteX125" fmla="*/ 680201 w 1605470"/>
              <a:gd name="connsiteY125" fmla="*/ 2958185 h 6858000"/>
              <a:gd name="connsiteX126" fmla="*/ 622815 w 1605470"/>
              <a:gd name="connsiteY126" fmla="*/ 2762989 h 6858000"/>
              <a:gd name="connsiteX127" fmla="*/ 571733 w 1605470"/>
              <a:gd name="connsiteY127" fmla="*/ 2554718 h 6858000"/>
              <a:gd name="connsiteX128" fmla="*/ 551827 w 1605470"/>
              <a:gd name="connsiteY128" fmla="*/ 2485734 h 6858000"/>
              <a:gd name="connsiteX129" fmla="*/ 542550 w 1605470"/>
              <a:gd name="connsiteY129" fmla="*/ 2447068 h 6858000"/>
              <a:gd name="connsiteX130" fmla="*/ 529511 w 1605470"/>
              <a:gd name="connsiteY130" fmla="*/ 2425819 h 6858000"/>
              <a:gd name="connsiteX131" fmla="*/ 528878 w 1605470"/>
              <a:gd name="connsiteY131" fmla="*/ 2408971 h 6858000"/>
              <a:gd name="connsiteX132" fmla="*/ 535510 w 1605470"/>
              <a:gd name="connsiteY132" fmla="*/ 2402874 h 6858000"/>
              <a:gd name="connsiteX133" fmla="*/ 538122 w 1605470"/>
              <a:gd name="connsiteY133" fmla="*/ 2381443 h 6858000"/>
              <a:gd name="connsiteX134" fmla="*/ 514451 w 1605470"/>
              <a:gd name="connsiteY134" fmla="*/ 2261920 h 6858000"/>
              <a:gd name="connsiteX135" fmla="*/ 486968 w 1605470"/>
              <a:gd name="connsiteY135" fmla="*/ 2182937 h 6858000"/>
              <a:gd name="connsiteX136" fmla="*/ 488555 w 1605470"/>
              <a:gd name="connsiteY136" fmla="*/ 2155135 h 6858000"/>
              <a:gd name="connsiteX137" fmla="*/ 486013 w 1605470"/>
              <a:gd name="connsiteY137" fmla="*/ 2118008 h 6858000"/>
              <a:gd name="connsiteX138" fmla="*/ 487006 w 1605470"/>
              <a:gd name="connsiteY138" fmla="*/ 2050531 h 6858000"/>
              <a:gd name="connsiteX139" fmla="*/ 478812 w 1605470"/>
              <a:gd name="connsiteY139" fmla="*/ 1963269 h 6858000"/>
              <a:gd name="connsiteX140" fmla="*/ 442619 w 1605470"/>
              <a:gd name="connsiteY140" fmla="*/ 1910499 h 6858000"/>
              <a:gd name="connsiteX141" fmla="*/ 446785 w 1605470"/>
              <a:gd name="connsiteY141" fmla="*/ 1903212 h 6858000"/>
              <a:gd name="connsiteX142" fmla="*/ 436547 w 1605470"/>
              <a:gd name="connsiteY142" fmla="*/ 1861531 h 6858000"/>
              <a:gd name="connsiteX143" fmla="*/ 390346 w 1605470"/>
              <a:gd name="connsiteY143" fmla="*/ 1732919 h 6858000"/>
              <a:gd name="connsiteX144" fmla="*/ 362657 w 1605470"/>
              <a:gd name="connsiteY144" fmla="*/ 1663540 h 6858000"/>
              <a:gd name="connsiteX145" fmla="*/ 361783 w 1605470"/>
              <a:gd name="connsiteY145" fmla="*/ 1615777 h 6858000"/>
              <a:gd name="connsiteX146" fmla="*/ 342578 w 1605470"/>
              <a:gd name="connsiteY146" fmla="*/ 1563678 h 6858000"/>
              <a:gd name="connsiteX147" fmla="*/ 355658 w 1605470"/>
              <a:gd name="connsiteY147" fmla="*/ 1519474 h 6858000"/>
              <a:gd name="connsiteX148" fmla="*/ 348400 w 1605470"/>
              <a:gd name="connsiteY148" fmla="*/ 1477995 h 6858000"/>
              <a:gd name="connsiteX149" fmla="*/ 334485 w 1605470"/>
              <a:gd name="connsiteY149" fmla="*/ 1373769 h 6858000"/>
              <a:gd name="connsiteX150" fmla="*/ 342792 w 1605470"/>
              <a:gd name="connsiteY150" fmla="*/ 1307086 h 6858000"/>
              <a:gd name="connsiteX151" fmla="*/ 343980 w 1605470"/>
              <a:gd name="connsiteY151" fmla="*/ 1189033 h 6858000"/>
              <a:gd name="connsiteX152" fmla="*/ 348665 w 1605470"/>
              <a:gd name="connsiteY152" fmla="*/ 1168288 h 6858000"/>
              <a:gd name="connsiteX153" fmla="*/ 340947 w 1605470"/>
              <a:gd name="connsiteY153" fmla="*/ 1142577 h 6858000"/>
              <a:gd name="connsiteX154" fmla="*/ 330253 w 1605470"/>
              <a:gd name="connsiteY154" fmla="*/ 1088484 h 6858000"/>
              <a:gd name="connsiteX155" fmla="*/ 318989 w 1605470"/>
              <a:gd name="connsiteY155" fmla="*/ 1016103 h 6858000"/>
              <a:gd name="connsiteX156" fmla="*/ 320445 w 1605470"/>
              <a:gd name="connsiteY156" fmla="*/ 932283 h 6858000"/>
              <a:gd name="connsiteX157" fmla="*/ 322681 w 1605470"/>
              <a:gd name="connsiteY157" fmla="*/ 915925 h 6858000"/>
              <a:gd name="connsiteX158" fmla="*/ 315310 w 1605470"/>
              <a:gd name="connsiteY158" fmla="*/ 896999 h 6858000"/>
              <a:gd name="connsiteX159" fmla="*/ 284718 w 1605470"/>
              <a:gd name="connsiteY159" fmla="*/ 821517 h 6858000"/>
              <a:gd name="connsiteX160" fmla="*/ 263668 w 1605470"/>
              <a:gd name="connsiteY160" fmla="*/ 751353 h 6858000"/>
              <a:gd name="connsiteX161" fmla="*/ 263226 w 1605470"/>
              <a:gd name="connsiteY161" fmla="*/ 721230 h 6858000"/>
              <a:gd name="connsiteX162" fmla="*/ 248897 w 1605470"/>
              <a:gd name="connsiteY162" fmla="*/ 681659 h 6858000"/>
              <a:gd name="connsiteX163" fmla="*/ 234316 w 1605470"/>
              <a:gd name="connsiteY163" fmla="*/ 635218 h 6858000"/>
              <a:gd name="connsiteX164" fmla="*/ 239327 w 1605470"/>
              <a:gd name="connsiteY164" fmla="*/ 613763 h 6858000"/>
              <a:gd name="connsiteX165" fmla="*/ 225269 w 1605470"/>
              <a:gd name="connsiteY165" fmla="*/ 598582 h 6858000"/>
              <a:gd name="connsiteX166" fmla="*/ 224950 w 1605470"/>
              <a:gd name="connsiteY166" fmla="*/ 576846 h 6858000"/>
              <a:gd name="connsiteX167" fmla="*/ 204576 w 1605470"/>
              <a:gd name="connsiteY167" fmla="*/ 530055 h 6858000"/>
              <a:gd name="connsiteX168" fmla="*/ 219064 w 1605470"/>
              <a:gd name="connsiteY168" fmla="*/ 469651 h 6858000"/>
              <a:gd name="connsiteX169" fmla="*/ 195012 w 1605470"/>
              <a:gd name="connsiteY169" fmla="*/ 448559 h 6858000"/>
              <a:gd name="connsiteX170" fmla="*/ 201434 w 1605470"/>
              <a:gd name="connsiteY170" fmla="*/ 441529 h 6858000"/>
              <a:gd name="connsiteX171" fmla="*/ 200655 w 1605470"/>
              <a:gd name="connsiteY171" fmla="*/ 428927 h 6858000"/>
              <a:gd name="connsiteX172" fmla="*/ 190059 w 1605470"/>
              <a:gd name="connsiteY172" fmla="*/ 430161 h 6858000"/>
              <a:gd name="connsiteX173" fmla="*/ 167079 w 1605470"/>
              <a:gd name="connsiteY173" fmla="*/ 367211 h 6858000"/>
              <a:gd name="connsiteX174" fmla="*/ 124571 w 1605470"/>
              <a:gd name="connsiteY174" fmla="*/ 302178 h 6858000"/>
              <a:gd name="connsiteX175" fmla="*/ 103243 w 1605470"/>
              <a:gd name="connsiteY175" fmla="*/ 211375 h 6858000"/>
              <a:gd name="connsiteX176" fmla="*/ 94571 w 1605470"/>
              <a:gd name="connsiteY176" fmla="*/ 184179 h 6858000"/>
              <a:gd name="connsiteX177" fmla="*/ 13437 w 1605470"/>
              <a:gd name="connsiteY177" fmla="*/ 19287 h 6858000"/>
              <a:gd name="connsiteX178" fmla="*/ 0 w 1605470"/>
              <a:gd name="connsiteY17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10261 w 1605470"/>
              <a:gd name="connsiteY37" fmla="*/ 5634527 h 6858000"/>
              <a:gd name="connsiteX38" fmla="*/ 523992 w 1605470"/>
              <a:gd name="connsiteY38" fmla="*/ 5619557 h 6858000"/>
              <a:gd name="connsiteX39" fmla="*/ 531653 w 1605470"/>
              <a:gd name="connsiteY39" fmla="*/ 5604904 h 6858000"/>
              <a:gd name="connsiteX40" fmla="*/ 539863 w 1605470"/>
              <a:gd name="connsiteY40" fmla="*/ 5604298 h 6858000"/>
              <a:gd name="connsiteX41" fmla="*/ 552319 w 1605470"/>
              <a:gd name="connsiteY41" fmla="*/ 5587997 h 6858000"/>
              <a:gd name="connsiteX42" fmla="*/ 559710 w 1605470"/>
              <a:gd name="connsiteY42" fmla="*/ 5564796 h 6858000"/>
              <a:gd name="connsiteX43" fmla="*/ 587214 w 1605470"/>
              <a:gd name="connsiteY43" fmla="*/ 5451511 h 6858000"/>
              <a:gd name="connsiteX44" fmla="*/ 608019 w 1605470"/>
              <a:gd name="connsiteY44" fmla="*/ 5385461 h 6858000"/>
              <a:gd name="connsiteX45" fmla="*/ 622750 w 1605470"/>
              <a:gd name="connsiteY45" fmla="*/ 5363084 h 6858000"/>
              <a:gd name="connsiteX46" fmla="*/ 638731 w 1605470"/>
              <a:gd name="connsiteY46" fmla="*/ 5330009 h 6858000"/>
              <a:gd name="connsiteX47" fmla="*/ 672224 w 1605470"/>
              <a:gd name="connsiteY47" fmla="*/ 5273739 h 6858000"/>
              <a:gd name="connsiteX48" fmla="*/ 681823 w 1605470"/>
              <a:gd name="connsiteY48" fmla="*/ 5241779 h 6858000"/>
              <a:gd name="connsiteX49" fmla="*/ 693049 w 1605470"/>
              <a:gd name="connsiteY49" fmla="*/ 5225268 h 6858000"/>
              <a:gd name="connsiteX50" fmla="*/ 694069 w 1605470"/>
              <a:gd name="connsiteY50" fmla="*/ 5217684 h 6858000"/>
              <a:gd name="connsiteX51" fmla="*/ 701410 w 1605470"/>
              <a:gd name="connsiteY51" fmla="*/ 5193377 h 6858000"/>
              <a:gd name="connsiteX52" fmla="*/ 704713 w 1605470"/>
              <a:gd name="connsiteY52" fmla="*/ 5179288 h 6858000"/>
              <a:gd name="connsiteX53" fmla="*/ 705697 w 1605470"/>
              <a:gd name="connsiteY53" fmla="*/ 5173621 h 6858000"/>
              <a:gd name="connsiteX54" fmla="*/ 701331 w 1605470"/>
              <a:gd name="connsiteY54" fmla="*/ 5159961 h 6858000"/>
              <a:gd name="connsiteX55" fmla="*/ 708008 w 1605470"/>
              <a:gd name="connsiteY55" fmla="*/ 5144295 h 6858000"/>
              <a:gd name="connsiteX56" fmla="*/ 704941 w 1605470"/>
              <a:gd name="connsiteY56" fmla="*/ 5125185 h 6858000"/>
              <a:gd name="connsiteX57" fmla="*/ 711771 w 1605470"/>
              <a:gd name="connsiteY57" fmla="*/ 5121884 h 6858000"/>
              <a:gd name="connsiteX58" fmla="*/ 721092 w 1605470"/>
              <a:gd name="connsiteY58" fmla="*/ 5108383 h 6858000"/>
              <a:gd name="connsiteX59" fmla="*/ 717045 w 1605470"/>
              <a:gd name="connsiteY59" fmla="*/ 5094705 h 6858000"/>
              <a:gd name="connsiteX60" fmla="*/ 718807 w 1605470"/>
              <a:gd name="connsiteY60" fmla="*/ 5067850 h 6858000"/>
              <a:gd name="connsiteX61" fmla="*/ 721538 w 1605470"/>
              <a:gd name="connsiteY61" fmla="*/ 5060861 h 6858000"/>
              <a:gd name="connsiteX62" fmla="*/ 718242 w 1605470"/>
              <a:gd name="connsiteY62" fmla="*/ 5034192 h 6858000"/>
              <a:gd name="connsiteX63" fmla="*/ 719796 w 1605470"/>
              <a:gd name="connsiteY63" fmla="*/ 4993030 h 6858000"/>
              <a:gd name="connsiteX64" fmla="*/ 726705 w 1605470"/>
              <a:gd name="connsiteY64" fmla="*/ 4946844 h 6858000"/>
              <a:gd name="connsiteX65" fmla="*/ 722561 w 1605470"/>
              <a:gd name="connsiteY65" fmla="*/ 4932692 h 6858000"/>
              <a:gd name="connsiteX66" fmla="*/ 724935 w 1605470"/>
              <a:gd name="connsiteY66" fmla="*/ 4821504 h 6858000"/>
              <a:gd name="connsiteX67" fmla="*/ 732118 w 1605470"/>
              <a:gd name="connsiteY67" fmla="*/ 4801535 h 6858000"/>
              <a:gd name="connsiteX68" fmla="*/ 739787 w 1605470"/>
              <a:gd name="connsiteY68" fmla="*/ 4797794 h 6858000"/>
              <a:gd name="connsiteX69" fmla="*/ 741081 w 1605470"/>
              <a:gd name="connsiteY69" fmla="*/ 4784526 h 6858000"/>
              <a:gd name="connsiteX70" fmla="*/ 742865 w 1605470"/>
              <a:gd name="connsiteY70" fmla="*/ 4781211 h 6858000"/>
              <a:gd name="connsiteX71" fmla="*/ 751652 w 1605470"/>
              <a:gd name="connsiteY71" fmla="*/ 4761984 h 6858000"/>
              <a:gd name="connsiteX72" fmla="*/ 747700 w 1605470"/>
              <a:gd name="connsiteY72" fmla="*/ 4690749 h 6858000"/>
              <a:gd name="connsiteX73" fmla="*/ 743180 w 1605470"/>
              <a:gd name="connsiteY73" fmla="*/ 4613201 h 6858000"/>
              <a:gd name="connsiteX74" fmla="*/ 738263 w 1605470"/>
              <a:gd name="connsiteY74" fmla="*/ 4444346 h 6858000"/>
              <a:gd name="connsiteX75" fmla="*/ 756542 w 1605470"/>
              <a:gd name="connsiteY75" fmla="*/ 4350346 h 6858000"/>
              <a:gd name="connsiteX76" fmla="*/ 715481 w 1605470"/>
              <a:gd name="connsiteY76" fmla="*/ 4214165 h 6858000"/>
              <a:gd name="connsiteX77" fmla="*/ 719554 w 1605470"/>
              <a:gd name="connsiteY77" fmla="*/ 4090296 h 6858000"/>
              <a:gd name="connsiteX78" fmla="*/ 704810 w 1605470"/>
              <a:gd name="connsiteY78" fmla="*/ 4033999 h 6858000"/>
              <a:gd name="connsiteX79" fmla="*/ 705959 w 1605470"/>
              <a:gd name="connsiteY79" fmla="*/ 4031933 h 6858000"/>
              <a:gd name="connsiteX80" fmla="*/ 704535 w 1605470"/>
              <a:gd name="connsiteY80" fmla="*/ 4013953 h 6858000"/>
              <a:gd name="connsiteX81" fmla="*/ 700443 w 1605470"/>
              <a:gd name="connsiteY81" fmla="*/ 4010511 h 6858000"/>
              <a:gd name="connsiteX82" fmla="*/ 698282 w 1605470"/>
              <a:gd name="connsiteY82" fmla="*/ 3998331 h 6858000"/>
              <a:gd name="connsiteX83" fmla="*/ 690830 w 1605470"/>
              <a:gd name="connsiteY83" fmla="*/ 3974753 h 6858000"/>
              <a:gd name="connsiteX84" fmla="*/ 692428 w 1605470"/>
              <a:gd name="connsiteY84" fmla="*/ 3969950 h 6858000"/>
              <a:gd name="connsiteX85" fmla="*/ 685850 w 1605470"/>
              <a:gd name="connsiteY85" fmla="*/ 3933779 h 6858000"/>
              <a:gd name="connsiteX86" fmla="*/ 687181 w 1605470"/>
              <a:gd name="connsiteY86" fmla="*/ 3933093 h 6858000"/>
              <a:gd name="connsiteX87" fmla="*/ 691535 w 1605470"/>
              <a:gd name="connsiteY87" fmla="*/ 3922082 h 6858000"/>
              <a:gd name="connsiteX88" fmla="*/ 696613 w 1605470"/>
              <a:gd name="connsiteY88" fmla="*/ 3901461 h 6858000"/>
              <a:gd name="connsiteX89" fmla="*/ 719207 w 1605470"/>
              <a:gd name="connsiteY89" fmla="*/ 3813873 h 6858000"/>
              <a:gd name="connsiteX90" fmla="*/ 718632 w 1605470"/>
              <a:gd name="connsiteY90" fmla="*/ 3806161 h 6858000"/>
              <a:gd name="connsiteX91" fmla="*/ 718939 w 1605470"/>
              <a:gd name="connsiteY91" fmla="*/ 3805957 h 6858000"/>
              <a:gd name="connsiteX92" fmla="*/ 718966 w 1605470"/>
              <a:gd name="connsiteY92" fmla="*/ 3797724 h 6858000"/>
              <a:gd name="connsiteX93" fmla="*/ 717581 w 1605470"/>
              <a:gd name="connsiteY93" fmla="*/ 3792098 h 6858000"/>
              <a:gd name="connsiteX94" fmla="*/ 716465 w 1605470"/>
              <a:gd name="connsiteY94" fmla="*/ 3777135 h 6858000"/>
              <a:gd name="connsiteX95" fmla="*/ 718198 w 1605470"/>
              <a:gd name="connsiteY95" fmla="*/ 3771656 h 6858000"/>
              <a:gd name="connsiteX96" fmla="*/ 721941 w 1605470"/>
              <a:gd name="connsiteY96" fmla="*/ 3769007 h 6858000"/>
              <a:gd name="connsiteX97" fmla="*/ 721407 w 1605470"/>
              <a:gd name="connsiteY97" fmla="*/ 3767709 h 6858000"/>
              <a:gd name="connsiteX98" fmla="*/ 730103 w 1605470"/>
              <a:gd name="connsiteY98" fmla="*/ 3738082 h 6858000"/>
              <a:gd name="connsiteX99" fmla="*/ 737449 w 1605470"/>
              <a:gd name="connsiteY99" fmla="*/ 3673397 h 6858000"/>
              <a:gd name="connsiteX100" fmla="*/ 736745 w 1605470"/>
              <a:gd name="connsiteY100" fmla="*/ 3637109 h 6858000"/>
              <a:gd name="connsiteX101" fmla="*/ 740188 w 1605470"/>
              <a:gd name="connsiteY101" fmla="*/ 3536883 h 6858000"/>
              <a:gd name="connsiteX102" fmla="*/ 747726 w 1605470"/>
              <a:gd name="connsiteY102" fmla="*/ 3435652 h 6858000"/>
              <a:gd name="connsiteX103" fmla="*/ 774383 w 1605470"/>
              <a:gd name="connsiteY103" fmla="*/ 3381564 h 6858000"/>
              <a:gd name="connsiteX104" fmla="*/ 774870 w 1605470"/>
              <a:gd name="connsiteY104" fmla="*/ 3375761 h 6858000"/>
              <a:gd name="connsiteX105" fmla="*/ 770510 w 1605470"/>
              <a:gd name="connsiteY105" fmla="*/ 3361844 h 6858000"/>
              <a:gd name="connsiteX106" fmla="*/ 767933 w 1605470"/>
              <a:gd name="connsiteY106" fmla="*/ 3356929 h 6858000"/>
              <a:gd name="connsiteX107" fmla="*/ 766158 w 1605470"/>
              <a:gd name="connsiteY107" fmla="*/ 3349058 h 6858000"/>
              <a:gd name="connsiteX108" fmla="*/ 766414 w 1605470"/>
              <a:gd name="connsiteY108" fmla="*/ 3348763 h 6858000"/>
              <a:gd name="connsiteX109" fmla="*/ 764166 w 1605470"/>
              <a:gd name="connsiteY109" fmla="*/ 3341588 h 6858000"/>
              <a:gd name="connsiteX110" fmla="*/ 749397 w 1605470"/>
              <a:gd name="connsiteY110" fmla="*/ 3307769 h 6858000"/>
              <a:gd name="connsiteX111" fmla="*/ 766960 w 1605470"/>
              <a:gd name="connsiteY111" fmla="*/ 3250522 h 6858000"/>
              <a:gd name="connsiteX112" fmla="*/ 767385 w 1605470"/>
              <a:gd name="connsiteY112" fmla="*/ 3229163 h 6858000"/>
              <a:gd name="connsiteX113" fmla="*/ 769208 w 1605470"/>
              <a:gd name="connsiteY113" fmla="*/ 3217217 h 6858000"/>
              <a:gd name="connsiteX114" fmla="*/ 770350 w 1605470"/>
              <a:gd name="connsiteY114" fmla="*/ 3216125 h 6858000"/>
              <a:gd name="connsiteX115" fmla="*/ 756043 w 1605470"/>
              <a:gd name="connsiteY115" fmla="*/ 3183755 h 6858000"/>
              <a:gd name="connsiteX116" fmla="*/ 756544 w 1605470"/>
              <a:gd name="connsiteY116" fmla="*/ 3178642 h 6858000"/>
              <a:gd name="connsiteX117" fmla="*/ 744144 w 1605470"/>
              <a:gd name="connsiteY117" fmla="*/ 3158586 h 6858000"/>
              <a:gd name="connsiteX118" fmla="*/ 739378 w 1605470"/>
              <a:gd name="connsiteY118" fmla="*/ 3147669 h 6858000"/>
              <a:gd name="connsiteX119" fmla="*/ 734648 w 1605470"/>
              <a:gd name="connsiteY119" fmla="*/ 3145733 h 6858000"/>
              <a:gd name="connsiteX120" fmla="*/ 729329 w 1605470"/>
              <a:gd name="connsiteY120" fmla="*/ 3129034 h 6858000"/>
              <a:gd name="connsiteX121" fmla="*/ 729994 w 1605470"/>
              <a:gd name="connsiteY121" fmla="*/ 3126682 h 6858000"/>
              <a:gd name="connsiteX122" fmla="*/ 720862 w 1605470"/>
              <a:gd name="connsiteY122" fmla="*/ 3114519 h 6858000"/>
              <a:gd name="connsiteX123" fmla="*/ 707471 w 1605470"/>
              <a:gd name="connsiteY123" fmla="*/ 3106272 h 6858000"/>
              <a:gd name="connsiteX124" fmla="*/ 680201 w 1605470"/>
              <a:gd name="connsiteY124" fmla="*/ 2958185 h 6858000"/>
              <a:gd name="connsiteX125" fmla="*/ 622815 w 1605470"/>
              <a:gd name="connsiteY125" fmla="*/ 2762989 h 6858000"/>
              <a:gd name="connsiteX126" fmla="*/ 571733 w 1605470"/>
              <a:gd name="connsiteY126" fmla="*/ 2554718 h 6858000"/>
              <a:gd name="connsiteX127" fmla="*/ 551827 w 1605470"/>
              <a:gd name="connsiteY127" fmla="*/ 2485734 h 6858000"/>
              <a:gd name="connsiteX128" fmla="*/ 542550 w 1605470"/>
              <a:gd name="connsiteY128" fmla="*/ 2447068 h 6858000"/>
              <a:gd name="connsiteX129" fmla="*/ 529511 w 1605470"/>
              <a:gd name="connsiteY129" fmla="*/ 2425819 h 6858000"/>
              <a:gd name="connsiteX130" fmla="*/ 528878 w 1605470"/>
              <a:gd name="connsiteY130" fmla="*/ 2408971 h 6858000"/>
              <a:gd name="connsiteX131" fmla="*/ 535510 w 1605470"/>
              <a:gd name="connsiteY131" fmla="*/ 2402874 h 6858000"/>
              <a:gd name="connsiteX132" fmla="*/ 538122 w 1605470"/>
              <a:gd name="connsiteY132" fmla="*/ 2381443 h 6858000"/>
              <a:gd name="connsiteX133" fmla="*/ 514451 w 1605470"/>
              <a:gd name="connsiteY133" fmla="*/ 2261920 h 6858000"/>
              <a:gd name="connsiteX134" fmla="*/ 486968 w 1605470"/>
              <a:gd name="connsiteY134" fmla="*/ 2182937 h 6858000"/>
              <a:gd name="connsiteX135" fmla="*/ 488555 w 1605470"/>
              <a:gd name="connsiteY135" fmla="*/ 2155135 h 6858000"/>
              <a:gd name="connsiteX136" fmla="*/ 486013 w 1605470"/>
              <a:gd name="connsiteY136" fmla="*/ 2118008 h 6858000"/>
              <a:gd name="connsiteX137" fmla="*/ 487006 w 1605470"/>
              <a:gd name="connsiteY137" fmla="*/ 2050531 h 6858000"/>
              <a:gd name="connsiteX138" fmla="*/ 478812 w 1605470"/>
              <a:gd name="connsiteY138" fmla="*/ 1963269 h 6858000"/>
              <a:gd name="connsiteX139" fmla="*/ 442619 w 1605470"/>
              <a:gd name="connsiteY139" fmla="*/ 1910499 h 6858000"/>
              <a:gd name="connsiteX140" fmla="*/ 446785 w 1605470"/>
              <a:gd name="connsiteY140" fmla="*/ 1903212 h 6858000"/>
              <a:gd name="connsiteX141" fmla="*/ 436547 w 1605470"/>
              <a:gd name="connsiteY141" fmla="*/ 1861531 h 6858000"/>
              <a:gd name="connsiteX142" fmla="*/ 390346 w 1605470"/>
              <a:gd name="connsiteY142" fmla="*/ 1732919 h 6858000"/>
              <a:gd name="connsiteX143" fmla="*/ 362657 w 1605470"/>
              <a:gd name="connsiteY143" fmla="*/ 1663540 h 6858000"/>
              <a:gd name="connsiteX144" fmla="*/ 361783 w 1605470"/>
              <a:gd name="connsiteY144" fmla="*/ 1615777 h 6858000"/>
              <a:gd name="connsiteX145" fmla="*/ 342578 w 1605470"/>
              <a:gd name="connsiteY145" fmla="*/ 1563678 h 6858000"/>
              <a:gd name="connsiteX146" fmla="*/ 355658 w 1605470"/>
              <a:gd name="connsiteY146" fmla="*/ 1519474 h 6858000"/>
              <a:gd name="connsiteX147" fmla="*/ 348400 w 1605470"/>
              <a:gd name="connsiteY147" fmla="*/ 1477995 h 6858000"/>
              <a:gd name="connsiteX148" fmla="*/ 334485 w 1605470"/>
              <a:gd name="connsiteY148" fmla="*/ 1373769 h 6858000"/>
              <a:gd name="connsiteX149" fmla="*/ 342792 w 1605470"/>
              <a:gd name="connsiteY149" fmla="*/ 1307086 h 6858000"/>
              <a:gd name="connsiteX150" fmla="*/ 343980 w 1605470"/>
              <a:gd name="connsiteY150" fmla="*/ 1189033 h 6858000"/>
              <a:gd name="connsiteX151" fmla="*/ 348665 w 1605470"/>
              <a:gd name="connsiteY151" fmla="*/ 1168288 h 6858000"/>
              <a:gd name="connsiteX152" fmla="*/ 340947 w 1605470"/>
              <a:gd name="connsiteY152" fmla="*/ 1142577 h 6858000"/>
              <a:gd name="connsiteX153" fmla="*/ 330253 w 1605470"/>
              <a:gd name="connsiteY153" fmla="*/ 1088484 h 6858000"/>
              <a:gd name="connsiteX154" fmla="*/ 318989 w 1605470"/>
              <a:gd name="connsiteY154" fmla="*/ 1016103 h 6858000"/>
              <a:gd name="connsiteX155" fmla="*/ 320445 w 1605470"/>
              <a:gd name="connsiteY155" fmla="*/ 932283 h 6858000"/>
              <a:gd name="connsiteX156" fmla="*/ 322681 w 1605470"/>
              <a:gd name="connsiteY156" fmla="*/ 915925 h 6858000"/>
              <a:gd name="connsiteX157" fmla="*/ 315310 w 1605470"/>
              <a:gd name="connsiteY157" fmla="*/ 896999 h 6858000"/>
              <a:gd name="connsiteX158" fmla="*/ 284718 w 1605470"/>
              <a:gd name="connsiteY158" fmla="*/ 821517 h 6858000"/>
              <a:gd name="connsiteX159" fmla="*/ 263668 w 1605470"/>
              <a:gd name="connsiteY159" fmla="*/ 751353 h 6858000"/>
              <a:gd name="connsiteX160" fmla="*/ 263226 w 1605470"/>
              <a:gd name="connsiteY160" fmla="*/ 721230 h 6858000"/>
              <a:gd name="connsiteX161" fmla="*/ 248897 w 1605470"/>
              <a:gd name="connsiteY161" fmla="*/ 681659 h 6858000"/>
              <a:gd name="connsiteX162" fmla="*/ 234316 w 1605470"/>
              <a:gd name="connsiteY162" fmla="*/ 635218 h 6858000"/>
              <a:gd name="connsiteX163" fmla="*/ 239327 w 1605470"/>
              <a:gd name="connsiteY163" fmla="*/ 613763 h 6858000"/>
              <a:gd name="connsiteX164" fmla="*/ 225269 w 1605470"/>
              <a:gd name="connsiteY164" fmla="*/ 598582 h 6858000"/>
              <a:gd name="connsiteX165" fmla="*/ 224950 w 1605470"/>
              <a:gd name="connsiteY165" fmla="*/ 576846 h 6858000"/>
              <a:gd name="connsiteX166" fmla="*/ 204576 w 1605470"/>
              <a:gd name="connsiteY166" fmla="*/ 530055 h 6858000"/>
              <a:gd name="connsiteX167" fmla="*/ 219064 w 1605470"/>
              <a:gd name="connsiteY167" fmla="*/ 469651 h 6858000"/>
              <a:gd name="connsiteX168" fmla="*/ 195012 w 1605470"/>
              <a:gd name="connsiteY168" fmla="*/ 448559 h 6858000"/>
              <a:gd name="connsiteX169" fmla="*/ 201434 w 1605470"/>
              <a:gd name="connsiteY169" fmla="*/ 441529 h 6858000"/>
              <a:gd name="connsiteX170" fmla="*/ 200655 w 1605470"/>
              <a:gd name="connsiteY170" fmla="*/ 428927 h 6858000"/>
              <a:gd name="connsiteX171" fmla="*/ 190059 w 1605470"/>
              <a:gd name="connsiteY171" fmla="*/ 430161 h 6858000"/>
              <a:gd name="connsiteX172" fmla="*/ 167079 w 1605470"/>
              <a:gd name="connsiteY172" fmla="*/ 367211 h 6858000"/>
              <a:gd name="connsiteX173" fmla="*/ 124571 w 1605470"/>
              <a:gd name="connsiteY173" fmla="*/ 302178 h 6858000"/>
              <a:gd name="connsiteX174" fmla="*/ 103243 w 1605470"/>
              <a:gd name="connsiteY174" fmla="*/ 211375 h 6858000"/>
              <a:gd name="connsiteX175" fmla="*/ 94571 w 1605470"/>
              <a:gd name="connsiteY175" fmla="*/ 184179 h 6858000"/>
              <a:gd name="connsiteX176" fmla="*/ 13437 w 1605470"/>
              <a:gd name="connsiteY176" fmla="*/ 19287 h 6858000"/>
              <a:gd name="connsiteX177" fmla="*/ 0 w 1605470"/>
              <a:gd name="connsiteY17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59710 w 1605470"/>
              <a:gd name="connsiteY41" fmla="*/ 5564796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613201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7045 w 1605470"/>
              <a:gd name="connsiteY58" fmla="*/ 5094705 h 6858000"/>
              <a:gd name="connsiteX59" fmla="*/ 718807 w 1605470"/>
              <a:gd name="connsiteY59" fmla="*/ 5067850 h 6858000"/>
              <a:gd name="connsiteX60" fmla="*/ 721538 w 1605470"/>
              <a:gd name="connsiteY60" fmla="*/ 5060861 h 6858000"/>
              <a:gd name="connsiteX61" fmla="*/ 718242 w 1605470"/>
              <a:gd name="connsiteY61" fmla="*/ 5034192 h 6858000"/>
              <a:gd name="connsiteX62" fmla="*/ 719796 w 1605470"/>
              <a:gd name="connsiteY62" fmla="*/ 4993030 h 6858000"/>
              <a:gd name="connsiteX63" fmla="*/ 726705 w 1605470"/>
              <a:gd name="connsiteY63" fmla="*/ 4946844 h 6858000"/>
              <a:gd name="connsiteX64" fmla="*/ 722561 w 1605470"/>
              <a:gd name="connsiteY64" fmla="*/ 4932692 h 6858000"/>
              <a:gd name="connsiteX65" fmla="*/ 724935 w 1605470"/>
              <a:gd name="connsiteY65" fmla="*/ 4821504 h 6858000"/>
              <a:gd name="connsiteX66" fmla="*/ 732118 w 1605470"/>
              <a:gd name="connsiteY66" fmla="*/ 4801535 h 6858000"/>
              <a:gd name="connsiteX67" fmla="*/ 739787 w 1605470"/>
              <a:gd name="connsiteY67" fmla="*/ 4797794 h 6858000"/>
              <a:gd name="connsiteX68" fmla="*/ 741081 w 1605470"/>
              <a:gd name="connsiteY68" fmla="*/ 4784526 h 6858000"/>
              <a:gd name="connsiteX69" fmla="*/ 742865 w 1605470"/>
              <a:gd name="connsiteY69" fmla="*/ 4781211 h 6858000"/>
              <a:gd name="connsiteX70" fmla="*/ 751652 w 1605470"/>
              <a:gd name="connsiteY70" fmla="*/ 4761984 h 6858000"/>
              <a:gd name="connsiteX71" fmla="*/ 747700 w 1605470"/>
              <a:gd name="connsiteY71" fmla="*/ 4690749 h 6858000"/>
              <a:gd name="connsiteX72" fmla="*/ 743180 w 1605470"/>
              <a:gd name="connsiteY72" fmla="*/ 4584173 h 6858000"/>
              <a:gd name="connsiteX73" fmla="*/ 738263 w 1605470"/>
              <a:gd name="connsiteY73" fmla="*/ 4444346 h 6858000"/>
              <a:gd name="connsiteX74" fmla="*/ 756542 w 1605470"/>
              <a:gd name="connsiteY74" fmla="*/ 4350346 h 6858000"/>
              <a:gd name="connsiteX75" fmla="*/ 715481 w 1605470"/>
              <a:gd name="connsiteY75" fmla="*/ 4214165 h 6858000"/>
              <a:gd name="connsiteX76" fmla="*/ 719554 w 1605470"/>
              <a:gd name="connsiteY76" fmla="*/ 4090296 h 6858000"/>
              <a:gd name="connsiteX77" fmla="*/ 704810 w 1605470"/>
              <a:gd name="connsiteY77" fmla="*/ 4033999 h 6858000"/>
              <a:gd name="connsiteX78" fmla="*/ 705959 w 1605470"/>
              <a:gd name="connsiteY78" fmla="*/ 4031933 h 6858000"/>
              <a:gd name="connsiteX79" fmla="*/ 704535 w 1605470"/>
              <a:gd name="connsiteY79" fmla="*/ 4013953 h 6858000"/>
              <a:gd name="connsiteX80" fmla="*/ 700443 w 1605470"/>
              <a:gd name="connsiteY80" fmla="*/ 4010511 h 6858000"/>
              <a:gd name="connsiteX81" fmla="*/ 698282 w 1605470"/>
              <a:gd name="connsiteY81" fmla="*/ 3998331 h 6858000"/>
              <a:gd name="connsiteX82" fmla="*/ 690830 w 1605470"/>
              <a:gd name="connsiteY82" fmla="*/ 3974753 h 6858000"/>
              <a:gd name="connsiteX83" fmla="*/ 692428 w 1605470"/>
              <a:gd name="connsiteY83" fmla="*/ 3969950 h 6858000"/>
              <a:gd name="connsiteX84" fmla="*/ 685850 w 1605470"/>
              <a:gd name="connsiteY84" fmla="*/ 3933779 h 6858000"/>
              <a:gd name="connsiteX85" fmla="*/ 687181 w 1605470"/>
              <a:gd name="connsiteY85" fmla="*/ 3933093 h 6858000"/>
              <a:gd name="connsiteX86" fmla="*/ 691535 w 1605470"/>
              <a:gd name="connsiteY86" fmla="*/ 3922082 h 6858000"/>
              <a:gd name="connsiteX87" fmla="*/ 696613 w 1605470"/>
              <a:gd name="connsiteY87" fmla="*/ 3901461 h 6858000"/>
              <a:gd name="connsiteX88" fmla="*/ 719207 w 1605470"/>
              <a:gd name="connsiteY88" fmla="*/ 3813873 h 6858000"/>
              <a:gd name="connsiteX89" fmla="*/ 718632 w 1605470"/>
              <a:gd name="connsiteY89" fmla="*/ 3806161 h 6858000"/>
              <a:gd name="connsiteX90" fmla="*/ 718939 w 1605470"/>
              <a:gd name="connsiteY90" fmla="*/ 3805957 h 6858000"/>
              <a:gd name="connsiteX91" fmla="*/ 718966 w 1605470"/>
              <a:gd name="connsiteY91" fmla="*/ 3797724 h 6858000"/>
              <a:gd name="connsiteX92" fmla="*/ 717581 w 1605470"/>
              <a:gd name="connsiteY92" fmla="*/ 3792098 h 6858000"/>
              <a:gd name="connsiteX93" fmla="*/ 716465 w 1605470"/>
              <a:gd name="connsiteY93" fmla="*/ 3777135 h 6858000"/>
              <a:gd name="connsiteX94" fmla="*/ 718198 w 1605470"/>
              <a:gd name="connsiteY94" fmla="*/ 3771656 h 6858000"/>
              <a:gd name="connsiteX95" fmla="*/ 721941 w 1605470"/>
              <a:gd name="connsiteY95" fmla="*/ 3769007 h 6858000"/>
              <a:gd name="connsiteX96" fmla="*/ 721407 w 1605470"/>
              <a:gd name="connsiteY96" fmla="*/ 3767709 h 6858000"/>
              <a:gd name="connsiteX97" fmla="*/ 730103 w 1605470"/>
              <a:gd name="connsiteY97" fmla="*/ 3738082 h 6858000"/>
              <a:gd name="connsiteX98" fmla="*/ 737449 w 1605470"/>
              <a:gd name="connsiteY98" fmla="*/ 3673397 h 6858000"/>
              <a:gd name="connsiteX99" fmla="*/ 736745 w 1605470"/>
              <a:gd name="connsiteY99" fmla="*/ 3637109 h 6858000"/>
              <a:gd name="connsiteX100" fmla="*/ 740188 w 1605470"/>
              <a:gd name="connsiteY100" fmla="*/ 3536883 h 6858000"/>
              <a:gd name="connsiteX101" fmla="*/ 747726 w 1605470"/>
              <a:gd name="connsiteY101" fmla="*/ 3435652 h 6858000"/>
              <a:gd name="connsiteX102" fmla="*/ 774383 w 1605470"/>
              <a:gd name="connsiteY102" fmla="*/ 3381564 h 6858000"/>
              <a:gd name="connsiteX103" fmla="*/ 774870 w 1605470"/>
              <a:gd name="connsiteY103" fmla="*/ 3375761 h 6858000"/>
              <a:gd name="connsiteX104" fmla="*/ 770510 w 1605470"/>
              <a:gd name="connsiteY104" fmla="*/ 3361844 h 6858000"/>
              <a:gd name="connsiteX105" fmla="*/ 767933 w 1605470"/>
              <a:gd name="connsiteY105" fmla="*/ 3356929 h 6858000"/>
              <a:gd name="connsiteX106" fmla="*/ 766158 w 1605470"/>
              <a:gd name="connsiteY106" fmla="*/ 3349058 h 6858000"/>
              <a:gd name="connsiteX107" fmla="*/ 766414 w 1605470"/>
              <a:gd name="connsiteY107" fmla="*/ 3348763 h 6858000"/>
              <a:gd name="connsiteX108" fmla="*/ 764166 w 1605470"/>
              <a:gd name="connsiteY108" fmla="*/ 3341588 h 6858000"/>
              <a:gd name="connsiteX109" fmla="*/ 749397 w 1605470"/>
              <a:gd name="connsiteY109" fmla="*/ 3307769 h 6858000"/>
              <a:gd name="connsiteX110" fmla="*/ 766960 w 1605470"/>
              <a:gd name="connsiteY110" fmla="*/ 3250522 h 6858000"/>
              <a:gd name="connsiteX111" fmla="*/ 767385 w 1605470"/>
              <a:gd name="connsiteY111" fmla="*/ 3229163 h 6858000"/>
              <a:gd name="connsiteX112" fmla="*/ 769208 w 1605470"/>
              <a:gd name="connsiteY112" fmla="*/ 3217217 h 6858000"/>
              <a:gd name="connsiteX113" fmla="*/ 770350 w 1605470"/>
              <a:gd name="connsiteY113" fmla="*/ 3216125 h 6858000"/>
              <a:gd name="connsiteX114" fmla="*/ 756043 w 1605470"/>
              <a:gd name="connsiteY114" fmla="*/ 3183755 h 6858000"/>
              <a:gd name="connsiteX115" fmla="*/ 756544 w 1605470"/>
              <a:gd name="connsiteY115" fmla="*/ 3178642 h 6858000"/>
              <a:gd name="connsiteX116" fmla="*/ 744144 w 1605470"/>
              <a:gd name="connsiteY116" fmla="*/ 3158586 h 6858000"/>
              <a:gd name="connsiteX117" fmla="*/ 739378 w 1605470"/>
              <a:gd name="connsiteY117" fmla="*/ 3147669 h 6858000"/>
              <a:gd name="connsiteX118" fmla="*/ 734648 w 1605470"/>
              <a:gd name="connsiteY118" fmla="*/ 3145733 h 6858000"/>
              <a:gd name="connsiteX119" fmla="*/ 729329 w 1605470"/>
              <a:gd name="connsiteY119" fmla="*/ 3129034 h 6858000"/>
              <a:gd name="connsiteX120" fmla="*/ 729994 w 1605470"/>
              <a:gd name="connsiteY120" fmla="*/ 3126682 h 6858000"/>
              <a:gd name="connsiteX121" fmla="*/ 720862 w 1605470"/>
              <a:gd name="connsiteY121" fmla="*/ 3114519 h 6858000"/>
              <a:gd name="connsiteX122" fmla="*/ 707471 w 1605470"/>
              <a:gd name="connsiteY122" fmla="*/ 3106272 h 6858000"/>
              <a:gd name="connsiteX123" fmla="*/ 680201 w 1605470"/>
              <a:gd name="connsiteY123" fmla="*/ 2958185 h 6858000"/>
              <a:gd name="connsiteX124" fmla="*/ 622815 w 1605470"/>
              <a:gd name="connsiteY124" fmla="*/ 2762989 h 6858000"/>
              <a:gd name="connsiteX125" fmla="*/ 571733 w 1605470"/>
              <a:gd name="connsiteY125" fmla="*/ 2554718 h 6858000"/>
              <a:gd name="connsiteX126" fmla="*/ 551827 w 1605470"/>
              <a:gd name="connsiteY126" fmla="*/ 2485734 h 6858000"/>
              <a:gd name="connsiteX127" fmla="*/ 542550 w 1605470"/>
              <a:gd name="connsiteY127" fmla="*/ 2447068 h 6858000"/>
              <a:gd name="connsiteX128" fmla="*/ 529511 w 1605470"/>
              <a:gd name="connsiteY128" fmla="*/ 2425819 h 6858000"/>
              <a:gd name="connsiteX129" fmla="*/ 528878 w 1605470"/>
              <a:gd name="connsiteY129" fmla="*/ 2408971 h 6858000"/>
              <a:gd name="connsiteX130" fmla="*/ 535510 w 1605470"/>
              <a:gd name="connsiteY130" fmla="*/ 2402874 h 6858000"/>
              <a:gd name="connsiteX131" fmla="*/ 538122 w 1605470"/>
              <a:gd name="connsiteY131" fmla="*/ 2381443 h 6858000"/>
              <a:gd name="connsiteX132" fmla="*/ 514451 w 1605470"/>
              <a:gd name="connsiteY132" fmla="*/ 2261920 h 6858000"/>
              <a:gd name="connsiteX133" fmla="*/ 486968 w 1605470"/>
              <a:gd name="connsiteY133" fmla="*/ 2182937 h 6858000"/>
              <a:gd name="connsiteX134" fmla="*/ 488555 w 1605470"/>
              <a:gd name="connsiteY134" fmla="*/ 2155135 h 6858000"/>
              <a:gd name="connsiteX135" fmla="*/ 486013 w 1605470"/>
              <a:gd name="connsiteY135" fmla="*/ 2118008 h 6858000"/>
              <a:gd name="connsiteX136" fmla="*/ 487006 w 1605470"/>
              <a:gd name="connsiteY136" fmla="*/ 2050531 h 6858000"/>
              <a:gd name="connsiteX137" fmla="*/ 478812 w 1605470"/>
              <a:gd name="connsiteY137" fmla="*/ 1963269 h 6858000"/>
              <a:gd name="connsiteX138" fmla="*/ 442619 w 1605470"/>
              <a:gd name="connsiteY138" fmla="*/ 1910499 h 6858000"/>
              <a:gd name="connsiteX139" fmla="*/ 446785 w 1605470"/>
              <a:gd name="connsiteY139" fmla="*/ 1903212 h 6858000"/>
              <a:gd name="connsiteX140" fmla="*/ 436547 w 1605470"/>
              <a:gd name="connsiteY140" fmla="*/ 1861531 h 6858000"/>
              <a:gd name="connsiteX141" fmla="*/ 390346 w 1605470"/>
              <a:gd name="connsiteY141" fmla="*/ 1732919 h 6858000"/>
              <a:gd name="connsiteX142" fmla="*/ 362657 w 1605470"/>
              <a:gd name="connsiteY142" fmla="*/ 1663540 h 6858000"/>
              <a:gd name="connsiteX143" fmla="*/ 361783 w 1605470"/>
              <a:gd name="connsiteY143" fmla="*/ 1615777 h 6858000"/>
              <a:gd name="connsiteX144" fmla="*/ 342578 w 1605470"/>
              <a:gd name="connsiteY144" fmla="*/ 1563678 h 6858000"/>
              <a:gd name="connsiteX145" fmla="*/ 355658 w 1605470"/>
              <a:gd name="connsiteY145" fmla="*/ 1519474 h 6858000"/>
              <a:gd name="connsiteX146" fmla="*/ 348400 w 1605470"/>
              <a:gd name="connsiteY146" fmla="*/ 1477995 h 6858000"/>
              <a:gd name="connsiteX147" fmla="*/ 334485 w 1605470"/>
              <a:gd name="connsiteY147" fmla="*/ 1373769 h 6858000"/>
              <a:gd name="connsiteX148" fmla="*/ 342792 w 1605470"/>
              <a:gd name="connsiteY148" fmla="*/ 1307086 h 6858000"/>
              <a:gd name="connsiteX149" fmla="*/ 343980 w 1605470"/>
              <a:gd name="connsiteY149" fmla="*/ 1189033 h 6858000"/>
              <a:gd name="connsiteX150" fmla="*/ 348665 w 1605470"/>
              <a:gd name="connsiteY150" fmla="*/ 1168288 h 6858000"/>
              <a:gd name="connsiteX151" fmla="*/ 340947 w 1605470"/>
              <a:gd name="connsiteY151" fmla="*/ 1142577 h 6858000"/>
              <a:gd name="connsiteX152" fmla="*/ 330253 w 1605470"/>
              <a:gd name="connsiteY152" fmla="*/ 1088484 h 6858000"/>
              <a:gd name="connsiteX153" fmla="*/ 318989 w 1605470"/>
              <a:gd name="connsiteY153" fmla="*/ 1016103 h 6858000"/>
              <a:gd name="connsiteX154" fmla="*/ 320445 w 1605470"/>
              <a:gd name="connsiteY154" fmla="*/ 932283 h 6858000"/>
              <a:gd name="connsiteX155" fmla="*/ 322681 w 1605470"/>
              <a:gd name="connsiteY155" fmla="*/ 915925 h 6858000"/>
              <a:gd name="connsiteX156" fmla="*/ 315310 w 1605470"/>
              <a:gd name="connsiteY156" fmla="*/ 896999 h 6858000"/>
              <a:gd name="connsiteX157" fmla="*/ 284718 w 1605470"/>
              <a:gd name="connsiteY157" fmla="*/ 821517 h 6858000"/>
              <a:gd name="connsiteX158" fmla="*/ 263668 w 1605470"/>
              <a:gd name="connsiteY158" fmla="*/ 751353 h 6858000"/>
              <a:gd name="connsiteX159" fmla="*/ 263226 w 1605470"/>
              <a:gd name="connsiteY159" fmla="*/ 721230 h 6858000"/>
              <a:gd name="connsiteX160" fmla="*/ 248897 w 1605470"/>
              <a:gd name="connsiteY160" fmla="*/ 681659 h 6858000"/>
              <a:gd name="connsiteX161" fmla="*/ 234316 w 1605470"/>
              <a:gd name="connsiteY161" fmla="*/ 635218 h 6858000"/>
              <a:gd name="connsiteX162" fmla="*/ 239327 w 1605470"/>
              <a:gd name="connsiteY162" fmla="*/ 613763 h 6858000"/>
              <a:gd name="connsiteX163" fmla="*/ 225269 w 1605470"/>
              <a:gd name="connsiteY163" fmla="*/ 598582 h 6858000"/>
              <a:gd name="connsiteX164" fmla="*/ 224950 w 1605470"/>
              <a:gd name="connsiteY164" fmla="*/ 576846 h 6858000"/>
              <a:gd name="connsiteX165" fmla="*/ 204576 w 1605470"/>
              <a:gd name="connsiteY165" fmla="*/ 530055 h 6858000"/>
              <a:gd name="connsiteX166" fmla="*/ 219064 w 1605470"/>
              <a:gd name="connsiteY166" fmla="*/ 469651 h 6858000"/>
              <a:gd name="connsiteX167" fmla="*/ 195012 w 1605470"/>
              <a:gd name="connsiteY167" fmla="*/ 448559 h 6858000"/>
              <a:gd name="connsiteX168" fmla="*/ 201434 w 1605470"/>
              <a:gd name="connsiteY168" fmla="*/ 441529 h 6858000"/>
              <a:gd name="connsiteX169" fmla="*/ 200655 w 1605470"/>
              <a:gd name="connsiteY169" fmla="*/ 428927 h 6858000"/>
              <a:gd name="connsiteX170" fmla="*/ 190059 w 1605470"/>
              <a:gd name="connsiteY170" fmla="*/ 430161 h 6858000"/>
              <a:gd name="connsiteX171" fmla="*/ 167079 w 1605470"/>
              <a:gd name="connsiteY171" fmla="*/ 367211 h 6858000"/>
              <a:gd name="connsiteX172" fmla="*/ 124571 w 1605470"/>
              <a:gd name="connsiteY172" fmla="*/ 302178 h 6858000"/>
              <a:gd name="connsiteX173" fmla="*/ 103243 w 1605470"/>
              <a:gd name="connsiteY173" fmla="*/ 211375 h 6858000"/>
              <a:gd name="connsiteX174" fmla="*/ 94571 w 1605470"/>
              <a:gd name="connsiteY174" fmla="*/ 184179 h 6858000"/>
              <a:gd name="connsiteX175" fmla="*/ 13437 w 1605470"/>
              <a:gd name="connsiteY175" fmla="*/ 19287 h 6858000"/>
              <a:gd name="connsiteX176" fmla="*/ 0 w 1605470"/>
              <a:gd name="connsiteY17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21092 w 1605470"/>
              <a:gd name="connsiteY57" fmla="*/ 5108383 h 6858000"/>
              <a:gd name="connsiteX58" fmla="*/ 718807 w 1605470"/>
              <a:gd name="connsiteY58" fmla="*/ 5067850 h 6858000"/>
              <a:gd name="connsiteX59" fmla="*/ 721538 w 1605470"/>
              <a:gd name="connsiteY59" fmla="*/ 5060861 h 6858000"/>
              <a:gd name="connsiteX60" fmla="*/ 718242 w 1605470"/>
              <a:gd name="connsiteY60" fmla="*/ 5034192 h 6858000"/>
              <a:gd name="connsiteX61" fmla="*/ 719796 w 1605470"/>
              <a:gd name="connsiteY61" fmla="*/ 4993030 h 6858000"/>
              <a:gd name="connsiteX62" fmla="*/ 726705 w 1605470"/>
              <a:gd name="connsiteY62" fmla="*/ 4946844 h 6858000"/>
              <a:gd name="connsiteX63" fmla="*/ 722561 w 1605470"/>
              <a:gd name="connsiteY63" fmla="*/ 4932692 h 6858000"/>
              <a:gd name="connsiteX64" fmla="*/ 724935 w 1605470"/>
              <a:gd name="connsiteY64" fmla="*/ 4821504 h 6858000"/>
              <a:gd name="connsiteX65" fmla="*/ 732118 w 1605470"/>
              <a:gd name="connsiteY65" fmla="*/ 4801535 h 6858000"/>
              <a:gd name="connsiteX66" fmla="*/ 739787 w 1605470"/>
              <a:gd name="connsiteY66" fmla="*/ 4797794 h 6858000"/>
              <a:gd name="connsiteX67" fmla="*/ 741081 w 1605470"/>
              <a:gd name="connsiteY67" fmla="*/ 4784526 h 6858000"/>
              <a:gd name="connsiteX68" fmla="*/ 742865 w 1605470"/>
              <a:gd name="connsiteY68" fmla="*/ 4781211 h 6858000"/>
              <a:gd name="connsiteX69" fmla="*/ 751652 w 1605470"/>
              <a:gd name="connsiteY69" fmla="*/ 4761984 h 6858000"/>
              <a:gd name="connsiteX70" fmla="*/ 747700 w 1605470"/>
              <a:gd name="connsiteY70" fmla="*/ 4690749 h 6858000"/>
              <a:gd name="connsiteX71" fmla="*/ 743180 w 1605470"/>
              <a:gd name="connsiteY71" fmla="*/ 4584173 h 6858000"/>
              <a:gd name="connsiteX72" fmla="*/ 738263 w 1605470"/>
              <a:gd name="connsiteY72" fmla="*/ 4444346 h 6858000"/>
              <a:gd name="connsiteX73" fmla="*/ 756542 w 1605470"/>
              <a:gd name="connsiteY73" fmla="*/ 4350346 h 6858000"/>
              <a:gd name="connsiteX74" fmla="*/ 715481 w 1605470"/>
              <a:gd name="connsiteY74" fmla="*/ 4214165 h 6858000"/>
              <a:gd name="connsiteX75" fmla="*/ 719554 w 1605470"/>
              <a:gd name="connsiteY75" fmla="*/ 4090296 h 6858000"/>
              <a:gd name="connsiteX76" fmla="*/ 704810 w 1605470"/>
              <a:gd name="connsiteY76" fmla="*/ 4033999 h 6858000"/>
              <a:gd name="connsiteX77" fmla="*/ 705959 w 1605470"/>
              <a:gd name="connsiteY77" fmla="*/ 4031933 h 6858000"/>
              <a:gd name="connsiteX78" fmla="*/ 704535 w 1605470"/>
              <a:gd name="connsiteY78" fmla="*/ 4013953 h 6858000"/>
              <a:gd name="connsiteX79" fmla="*/ 700443 w 1605470"/>
              <a:gd name="connsiteY79" fmla="*/ 4010511 h 6858000"/>
              <a:gd name="connsiteX80" fmla="*/ 698282 w 1605470"/>
              <a:gd name="connsiteY80" fmla="*/ 3998331 h 6858000"/>
              <a:gd name="connsiteX81" fmla="*/ 690830 w 1605470"/>
              <a:gd name="connsiteY81" fmla="*/ 3974753 h 6858000"/>
              <a:gd name="connsiteX82" fmla="*/ 692428 w 1605470"/>
              <a:gd name="connsiteY82" fmla="*/ 3969950 h 6858000"/>
              <a:gd name="connsiteX83" fmla="*/ 685850 w 1605470"/>
              <a:gd name="connsiteY83" fmla="*/ 3933779 h 6858000"/>
              <a:gd name="connsiteX84" fmla="*/ 687181 w 1605470"/>
              <a:gd name="connsiteY84" fmla="*/ 3933093 h 6858000"/>
              <a:gd name="connsiteX85" fmla="*/ 691535 w 1605470"/>
              <a:gd name="connsiteY85" fmla="*/ 3922082 h 6858000"/>
              <a:gd name="connsiteX86" fmla="*/ 696613 w 1605470"/>
              <a:gd name="connsiteY86" fmla="*/ 3901461 h 6858000"/>
              <a:gd name="connsiteX87" fmla="*/ 719207 w 1605470"/>
              <a:gd name="connsiteY87" fmla="*/ 3813873 h 6858000"/>
              <a:gd name="connsiteX88" fmla="*/ 718632 w 1605470"/>
              <a:gd name="connsiteY88" fmla="*/ 3806161 h 6858000"/>
              <a:gd name="connsiteX89" fmla="*/ 718939 w 1605470"/>
              <a:gd name="connsiteY89" fmla="*/ 3805957 h 6858000"/>
              <a:gd name="connsiteX90" fmla="*/ 718966 w 1605470"/>
              <a:gd name="connsiteY90" fmla="*/ 3797724 h 6858000"/>
              <a:gd name="connsiteX91" fmla="*/ 717581 w 1605470"/>
              <a:gd name="connsiteY91" fmla="*/ 3792098 h 6858000"/>
              <a:gd name="connsiteX92" fmla="*/ 716465 w 1605470"/>
              <a:gd name="connsiteY92" fmla="*/ 3777135 h 6858000"/>
              <a:gd name="connsiteX93" fmla="*/ 718198 w 1605470"/>
              <a:gd name="connsiteY93" fmla="*/ 3771656 h 6858000"/>
              <a:gd name="connsiteX94" fmla="*/ 721941 w 1605470"/>
              <a:gd name="connsiteY94" fmla="*/ 3769007 h 6858000"/>
              <a:gd name="connsiteX95" fmla="*/ 721407 w 1605470"/>
              <a:gd name="connsiteY95" fmla="*/ 3767709 h 6858000"/>
              <a:gd name="connsiteX96" fmla="*/ 730103 w 1605470"/>
              <a:gd name="connsiteY96" fmla="*/ 3738082 h 6858000"/>
              <a:gd name="connsiteX97" fmla="*/ 737449 w 1605470"/>
              <a:gd name="connsiteY97" fmla="*/ 3673397 h 6858000"/>
              <a:gd name="connsiteX98" fmla="*/ 736745 w 1605470"/>
              <a:gd name="connsiteY98" fmla="*/ 3637109 h 6858000"/>
              <a:gd name="connsiteX99" fmla="*/ 740188 w 1605470"/>
              <a:gd name="connsiteY99" fmla="*/ 3536883 h 6858000"/>
              <a:gd name="connsiteX100" fmla="*/ 747726 w 1605470"/>
              <a:gd name="connsiteY100" fmla="*/ 3435652 h 6858000"/>
              <a:gd name="connsiteX101" fmla="*/ 774383 w 1605470"/>
              <a:gd name="connsiteY101" fmla="*/ 3381564 h 6858000"/>
              <a:gd name="connsiteX102" fmla="*/ 774870 w 1605470"/>
              <a:gd name="connsiteY102" fmla="*/ 3375761 h 6858000"/>
              <a:gd name="connsiteX103" fmla="*/ 770510 w 1605470"/>
              <a:gd name="connsiteY103" fmla="*/ 3361844 h 6858000"/>
              <a:gd name="connsiteX104" fmla="*/ 767933 w 1605470"/>
              <a:gd name="connsiteY104" fmla="*/ 3356929 h 6858000"/>
              <a:gd name="connsiteX105" fmla="*/ 766158 w 1605470"/>
              <a:gd name="connsiteY105" fmla="*/ 3349058 h 6858000"/>
              <a:gd name="connsiteX106" fmla="*/ 766414 w 1605470"/>
              <a:gd name="connsiteY106" fmla="*/ 3348763 h 6858000"/>
              <a:gd name="connsiteX107" fmla="*/ 764166 w 1605470"/>
              <a:gd name="connsiteY107" fmla="*/ 3341588 h 6858000"/>
              <a:gd name="connsiteX108" fmla="*/ 749397 w 1605470"/>
              <a:gd name="connsiteY108" fmla="*/ 3307769 h 6858000"/>
              <a:gd name="connsiteX109" fmla="*/ 766960 w 1605470"/>
              <a:gd name="connsiteY109" fmla="*/ 3250522 h 6858000"/>
              <a:gd name="connsiteX110" fmla="*/ 767385 w 1605470"/>
              <a:gd name="connsiteY110" fmla="*/ 3229163 h 6858000"/>
              <a:gd name="connsiteX111" fmla="*/ 769208 w 1605470"/>
              <a:gd name="connsiteY111" fmla="*/ 3217217 h 6858000"/>
              <a:gd name="connsiteX112" fmla="*/ 770350 w 1605470"/>
              <a:gd name="connsiteY112" fmla="*/ 3216125 h 6858000"/>
              <a:gd name="connsiteX113" fmla="*/ 756043 w 1605470"/>
              <a:gd name="connsiteY113" fmla="*/ 3183755 h 6858000"/>
              <a:gd name="connsiteX114" fmla="*/ 756544 w 1605470"/>
              <a:gd name="connsiteY114" fmla="*/ 3178642 h 6858000"/>
              <a:gd name="connsiteX115" fmla="*/ 744144 w 1605470"/>
              <a:gd name="connsiteY115" fmla="*/ 3158586 h 6858000"/>
              <a:gd name="connsiteX116" fmla="*/ 739378 w 1605470"/>
              <a:gd name="connsiteY116" fmla="*/ 3147669 h 6858000"/>
              <a:gd name="connsiteX117" fmla="*/ 734648 w 1605470"/>
              <a:gd name="connsiteY117" fmla="*/ 3145733 h 6858000"/>
              <a:gd name="connsiteX118" fmla="*/ 729329 w 1605470"/>
              <a:gd name="connsiteY118" fmla="*/ 3129034 h 6858000"/>
              <a:gd name="connsiteX119" fmla="*/ 729994 w 1605470"/>
              <a:gd name="connsiteY119" fmla="*/ 3126682 h 6858000"/>
              <a:gd name="connsiteX120" fmla="*/ 720862 w 1605470"/>
              <a:gd name="connsiteY120" fmla="*/ 3114519 h 6858000"/>
              <a:gd name="connsiteX121" fmla="*/ 707471 w 1605470"/>
              <a:gd name="connsiteY121" fmla="*/ 3106272 h 6858000"/>
              <a:gd name="connsiteX122" fmla="*/ 680201 w 1605470"/>
              <a:gd name="connsiteY122" fmla="*/ 2958185 h 6858000"/>
              <a:gd name="connsiteX123" fmla="*/ 622815 w 1605470"/>
              <a:gd name="connsiteY123" fmla="*/ 2762989 h 6858000"/>
              <a:gd name="connsiteX124" fmla="*/ 571733 w 1605470"/>
              <a:gd name="connsiteY124" fmla="*/ 2554718 h 6858000"/>
              <a:gd name="connsiteX125" fmla="*/ 551827 w 1605470"/>
              <a:gd name="connsiteY125" fmla="*/ 2485734 h 6858000"/>
              <a:gd name="connsiteX126" fmla="*/ 542550 w 1605470"/>
              <a:gd name="connsiteY126" fmla="*/ 2447068 h 6858000"/>
              <a:gd name="connsiteX127" fmla="*/ 529511 w 1605470"/>
              <a:gd name="connsiteY127" fmla="*/ 2425819 h 6858000"/>
              <a:gd name="connsiteX128" fmla="*/ 528878 w 1605470"/>
              <a:gd name="connsiteY128" fmla="*/ 2408971 h 6858000"/>
              <a:gd name="connsiteX129" fmla="*/ 535510 w 1605470"/>
              <a:gd name="connsiteY129" fmla="*/ 2402874 h 6858000"/>
              <a:gd name="connsiteX130" fmla="*/ 538122 w 1605470"/>
              <a:gd name="connsiteY130" fmla="*/ 2381443 h 6858000"/>
              <a:gd name="connsiteX131" fmla="*/ 514451 w 1605470"/>
              <a:gd name="connsiteY131" fmla="*/ 2261920 h 6858000"/>
              <a:gd name="connsiteX132" fmla="*/ 486968 w 1605470"/>
              <a:gd name="connsiteY132" fmla="*/ 2182937 h 6858000"/>
              <a:gd name="connsiteX133" fmla="*/ 488555 w 1605470"/>
              <a:gd name="connsiteY133" fmla="*/ 2155135 h 6858000"/>
              <a:gd name="connsiteX134" fmla="*/ 486013 w 1605470"/>
              <a:gd name="connsiteY134" fmla="*/ 2118008 h 6858000"/>
              <a:gd name="connsiteX135" fmla="*/ 487006 w 1605470"/>
              <a:gd name="connsiteY135" fmla="*/ 2050531 h 6858000"/>
              <a:gd name="connsiteX136" fmla="*/ 478812 w 1605470"/>
              <a:gd name="connsiteY136" fmla="*/ 1963269 h 6858000"/>
              <a:gd name="connsiteX137" fmla="*/ 442619 w 1605470"/>
              <a:gd name="connsiteY137" fmla="*/ 1910499 h 6858000"/>
              <a:gd name="connsiteX138" fmla="*/ 446785 w 1605470"/>
              <a:gd name="connsiteY138" fmla="*/ 1903212 h 6858000"/>
              <a:gd name="connsiteX139" fmla="*/ 436547 w 1605470"/>
              <a:gd name="connsiteY139" fmla="*/ 1861531 h 6858000"/>
              <a:gd name="connsiteX140" fmla="*/ 390346 w 1605470"/>
              <a:gd name="connsiteY140" fmla="*/ 1732919 h 6858000"/>
              <a:gd name="connsiteX141" fmla="*/ 362657 w 1605470"/>
              <a:gd name="connsiteY141" fmla="*/ 1663540 h 6858000"/>
              <a:gd name="connsiteX142" fmla="*/ 361783 w 1605470"/>
              <a:gd name="connsiteY142" fmla="*/ 1615777 h 6858000"/>
              <a:gd name="connsiteX143" fmla="*/ 342578 w 1605470"/>
              <a:gd name="connsiteY143" fmla="*/ 1563678 h 6858000"/>
              <a:gd name="connsiteX144" fmla="*/ 355658 w 1605470"/>
              <a:gd name="connsiteY144" fmla="*/ 1519474 h 6858000"/>
              <a:gd name="connsiteX145" fmla="*/ 348400 w 1605470"/>
              <a:gd name="connsiteY145" fmla="*/ 1477995 h 6858000"/>
              <a:gd name="connsiteX146" fmla="*/ 334485 w 1605470"/>
              <a:gd name="connsiteY146" fmla="*/ 1373769 h 6858000"/>
              <a:gd name="connsiteX147" fmla="*/ 342792 w 1605470"/>
              <a:gd name="connsiteY147" fmla="*/ 1307086 h 6858000"/>
              <a:gd name="connsiteX148" fmla="*/ 343980 w 1605470"/>
              <a:gd name="connsiteY148" fmla="*/ 1189033 h 6858000"/>
              <a:gd name="connsiteX149" fmla="*/ 348665 w 1605470"/>
              <a:gd name="connsiteY149" fmla="*/ 1168288 h 6858000"/>
              <a:gd name="connsiteX150" fmla="*/ 340947 w 1605470"/>
              <a:gd name="connsiteY150" fmla="*/ 1142577 h 6858000"/>
              <a:gd name="connsiteX151" fmla="*/ 330253 w 1605470"/>
              <a:gd name="connsiteY151" fmla="*/ 1088484 h 6858000"/>
              <a:gd name="connsiteX152" fmla="*/ 318989 w 1605470"/>
              <a:gd name="connsiteY152" fmla="*/ 1016103 h 6858000"/>
              <a:gd name="connsiteX153" fmla="*/ 320445 w 1605470"/>
              <a:gd name="connsiteY153" fmla="*/ 932283 h 6858000"/>
              <a:gd name="connsiteX154" fmla="*/ 322681 w 1605470"/>
              <a:gd name="connsiteY154" fmla="*/ 915925 h 6858000"/>
              <a:gd name="connsiteX155" fmla="*/ 315310 w 1605470"/>
              <a:gd name="connsiteY155" fmla="*/ 896999 h 6858000"/>
              <a:gd name="connsiteX156" fmla="*/ 284718 w 1605470"/>
              <a:gd name="connsiteY156" fmla="*/ 821517 h 6858000"/>
              <a:gd name="connsiteX157" fmla="*/ 263668 w 1605470"/>
              <a:gd name="connsiteY157" fmla="*/ 751353 h 6858000"/>
              <a:gd name="connsiteX158" fmla="*/ 263226 w 1605470"/>
              <a:gd name="connsiteY158" fmla="*/ 721230 h 6858000"/>
              <a:gd name="connsiteX159" fmla="*/ 248897 w 1605470"/>
              <a:gd name="connsiteY159" fmla="*/ 681659 h 6858000"/>
              <a:gd name="connsiteX160" fmla="*/ 234316 w 1605470"/>
              <a:gd name="connsiteY160" fmla="*/ 635218 h 6858000"/>
              <a:gd name="connsiteX161" fmla="*/ 239327 w 1605470"/>
              <a:gd name="connsiteY161" fmla="*/ 613763 h 6858000"/>
              <a:gd name="connsiteX162" fmla="*/ 225269 w 1605470"/>
              <a:gd name="connsiteY162" fmla="*/ 598582 h 6858000"/>
              <a:gd name="connsiteX163" fmla="*/ 224950 w 1605470"/>
              <a:gd name="connsiteY163" fmla="*/ 576846 h 6858000"/>
              <a:gd name="connsiteX164" fmla="*/ 204576 w 1605470"/>
              <a:gd name="connsiteY164" fmla="*/ 530055 h 6858000"/>
              <a:gd name="connsiteX165" fmla="*/ 219064 w 1605470"/>
              <a:gd name="connsiteY165" fmla="*/ 469651 h 6858000"/>
              <a:gd name="connsiteX166" fmla="*/ 195012 w 1605470"/>
              <a:gd name="connsiteY166" fmla="*/ 448559 h 6858000"/>
              <a:gd name="connsiteX167" fmla="*/ 201434 w 1605470"/>
              <a:gd name="connsiteY167" fmla="*/ 441529 h 6858000"/>
              <a:gd name="connsiteX168" fmla="*/ 200655 w 1605470"/>
              <a:gd name="connsiteY168" fmla="*/ 428927 h 6858000"/>
              <a:gd name="connsiteX169" fmla="*/ 190059 w 1605470"/>
              <a:gd name="connsiteY169" fmla="*/ 430161 h 6858000"/>
              <a:gd name="connsiteX170" fmla="*/ 167079 w 1605470"/>
              <a:gd name="connsiteY170" fmla="*/ 367211 h 6858000"/>
              <a:gd name="connsiteX171" fmla="*/ 124571 w 1605470"/>
              <a:gd name="connsiteY171" fmla="*/ 302178 h 6858000"/>
              <a:gd name="connsiteX172" fmla="*/ 103243 w 1605470"/>
              <a:gd name="connsiteY172" fmla="*/ 211375 h 6858000"/>
              <a:gd name="connsiteX173" fmla="*/ 94571 w 1605470"/>
              <a:gd name="connsiteY173" fmla="*/ 184179 h 6858000"/>
              <a:gd name="connsiteX174" fmla="*/ 13437 w 1605470"/>
              <a:gd name="connsiteY174" fmla="*/ 19287 h 6858000"/>
              <a:gd name="connsiteX175" fmla="*/ 0 w 1605470"/>
              <a:gd name="connsiteY17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64053 w 1605470"/>
              <a:gd name="connsiteY41" fmla="*/ 5539915 h 6858000"/>
              <a:gd name="connsiteX42" fmla="*/ 587214 w 1605470"/>
              <a:gd name="connsiteY42" fmla="*/ 5451511 h 6858000"/>
              <a:gd name="connsiteX43" fmla="*/ 608019 w 1605470"/>
              <a:gd name="connsiteY43" fmla="*/ 5385461 h 6858000"/>
              <a:gd name="connsiteX44" fmla="*/ 622750 w 1605470"/>
              <a:gd name="connsiteY44" fmla="*/ 5363084 h 6858000"/>
              <a:gd name="connsiteX45" fmla="*/ 638731 w 1605470"/>
              <a:gd name="connsiteY45" fmla="*/ 5330009 h 6858000"/>
              <a:gd name="connsiteX46" fmla="*/ 672224 w 1605470"/>
              <a:gd name="connsiteY46" fmla="*/ 5273739 h 6858000"/>
              <a:gd name="connsiteX47" fmla="*/ 681823 w 1605470"/>
              <a:gd name="connsiteY47" fmla="*/ 5241779 h 6858000"/>
              <a:gd name="connsiteX48" fmla="*/ 693049 w 1605470"/>
              <a:gd name="connsiteY48" fmla="*/ 5225268 h 6858000"/>
              <a:gd name="connsiteX49" fmla="*/ 694069 w 1605470"/>
              <a:gd name="connsiteY49" fmla="*/ 5217684 h 6858000"/>
              <a:gd name="connsiteX50" fmla="*/ 701410 w 1605470"/>
              <a:gd name="connsiteY50" fmla="*/ 5193377 h 6858000"/>
              <a:gd name="connsiteX51" fmla="*/ 704713 w 1605470"/>
              <a:gd name="connsiteY51" fmla="*/ 5179288 h 6858000"/>
              <a:gd name="connsiteX52" fmla="*/ 705697 w 1605470"/>
              <a:gd name="connsiteY52" fmla="*/ 5173621 h 6858000"/>
              <a:gd name="connsiteX53" fmla="*/ 701331 w 1605470"/>
              <a:gd name="connsiteY53" fmla="*/ 5159961 h 6858000"/>
              <a:gd name="connsiteX54" fmla="*/ 708008 w 1605470"/>
              <a:gd name="connsiteY54" fmla="*/ 5144295 h 6858000"/>
              <a:gd name="connsiteX55" fmla="*/ 704941 w 1605470"/>
              <a:gd name="connsiteY55" fmla="*/ 5125185 h 6858000"/>
              <a:gd name="connsiteX56" fmla="*/ 711771 w 1605470"/>
              <a:gd name="connsiteY56" fmla="*/ 5121884 h 6858000"/>
              <a:gd name="connsiteX57" fmla="*/ 718807 w 1605470"/>
              <a:gd name="connsiteY57" fmla="*/ 5067850 h 6858000"/>
              <a:gd name="connsiteX58" fmla="*/ 721538 w 1605470"/>
              <a:gd name="connsiteY58" fmla="*/ 5060861 h 6858000"/>
              <a:gd name="connsiteX59" fmla="*/ 718242 w 1605470"/>
              <a:gd name="connsiteY59" fmla="*/ 5034192 h 6858000"/>
              <a:gd name="connsiteX60" fmla="*/ 719796 w 1605470"/>
              <a:gd name="connsiteY60" fmla="*/ 4993030 h 6858000"/>
              <a:gd name="connsiteX61" fmla="*/ 726705 w 1605470"/>
              <a:gd name="connsiteY61" fmla="*/ 4946844 h 6858000"/>
              <a:gd name="connsiteX62" fmla="*/ 722561 w 1605470"/>
              <a:gd name="connsiteY62" fmla="*/ 4932692 h 6858000"/>
              <a:gd name="connsiteX63" fmla="*/ 724935 w 1605470"/>
              <a:gd name="connsiteY63" fmla="*/ 4821504 h 6858000"/>
              <a:gd name="connsiteX64" fmla="*/ 732118 w 1605470"/>
              <a:gd name="connsiteY64" fmla="*/ 4801535 h 6858000"/>
              <a:gd name="connsiteX65" fmla="*/ 739787 w 1605470"/>
              <a:gd name="connsiteY65" fmla="*/ 4797794 h 6858000"/>
              <a:gd name="connsiteX66" fmla="*/ 741081 w 1605470"/>
              <a:gd name="connsiteY66" fmla="*/ 4784526 h 6858000"/>
              <a:gd name="connsiteX67" fmla="*/ 742865 w 1605470"/>
              <a:gd name="connsiteY67" fmla="*/ 4781211 h 6858000"/>
              <a:gd name="connsiteX68" fmla="*/ 751652 w 1605470"/>
              <a:gd name="connsiteY68" fmla="*/ 4761984 h 6858000"/>
              <a:gd name="connsiteX69" fmla="*/ 747700 w 1605470"/>
              <a:gd name="connsiteY69" fmla="*/ 4690749 h 6858000"/>
              <a:gd name="connsiteX70" fmla="*/ 743180 w 1605470"/>
              <a:gd name="connsiteY70" fmla="*/ 4584173 h 6858000"/>
              <a:gd name="connsiteX71" fmla="*/ 738263 w 1605470"/>
              <a:gd name="connsiteY71" fmla="*/ 4444346 h 6858000"/>
              <a:gd name="connsiteX72" fmla="*/ 756542 w 1605470"/>
              <a:gd name="connsiteY72" fmla="*/ 4350346 h 6858000"/>
              <a:gd name="connsiteX73" fmla="*/ 715481 w 1605470"/>
              <a:gd name="connsiteY73" fmla="*/ 4214165 h 6858000"/>
              <a:gd name="connsiteX74" fmla="*/ 719554 w 1605470"/>
              <a:gd name="connsiteY74" fmla="*/ 4090296 h 6858000"/>
              <a:gd name="connsiteX75" fmla="*/ 704810 w 1605470"/>
              <a:gd name="connsiteY75" fmla="*/ 4033999 h 6858000"/>
              <a:gd name="connsiteX76" fmla="*/ 705959 w 1605470"/>
              <a:gd name="connsiteY76" fmla="*/ 4031933 h 6858000"/>
              <a:gd name="connsiteX77" fmla="*/ 704535 w 1605470"/>
              <a:gd name="connsiteY77" fmla="*/ 4013953 h 6858000"/>
              <a:gd name="connsiteX78" fmla="*/ 700443 w 1605470"/>
              <a:gd name="connsiteY78" fmla="*/ 4010511 h 6858000"/>
              <a:gd name="connsiteX79" fmla="*/ 698282 w 1605470"/>
              <a:gd name="connsiteY79" fmla="*/ 3998331 h 6858000"/>
              <a:gd name="connsiteX80" fmla="*/ 690830 w 1605470"/>
              <a:gd name="connsiteY80" fmla="*/ 3974753 h 6858000"/>
              <a:gd name="connsiteX81" fmla="*/ 692428 w 1605470"/>
              <a:gd name="connsiteY81" fmla="*/ 3969950 h 6858000"/>
              <a:gd name="connsiteX82" fmla="*/ 685850 w 1605470"/>
              <a:gd name="connsiteY82" fmla="*/ 3933779 h 6858000"/>
              <a:gd name="connsiteX83" fmla="*/ 687181 w 1605470"/>
              <a:gd name="connsiteY83" fmla="*/ 3933093 h 6858000"/>
              <a:gd name="connsiteX84" fmla="*/ 691535 w 1605470"/>
              <a:gd name="connsiteY84" fmla="*/ 3922082 h 6858000"/>
              <a:gd name="connsiteX85" fmla="*/ 696613 w 1605470"/>
              <a:gd name="connsiteY85" fmla="*/ 3901461 h 6858000"/>
              <a:gd name="connsiteX86" fmla="*/ 719207 w 1605470"/>
              <a:gd name="connsiteY86" fmla="*/ 3813873 h 6858000"/>
              <a:gd name="connsiteX87" fmla="*/ 718632 w 1605470"/>
              <a:gd name="connsiteY87" fmla="*/ 3806161 h 6858000"/>
              <a:gd name="connsiteX88" fmla="*/ 718939 w 1605470"/>
              <a:gd name="connsiteY88" fmla="*/ 3805957 h 6858000"/>
              <a:gd name="connsiteX89" fmla="*/ 718966 w 1605470"/>
              <a:gd name="connsiteY89" fmla="*/ 3797724 h 6858000"/>
              <a:gd name="connsiteX90" fmla="*/ 717581 w 1605470"/>
              <a:gd name="connsiteY90" fmla="*/ 3792098 h 6858000"/>
              <a:gd name="connsiteX91" fmla="*/ 716465 w 1605470"/>
              <a:gd name="connsiteY91" fmla="*/ 3777135 h 6858000"/>
              <a:gd name="connsiteX92" fmla="*/ 718198 w 1605470"/>
              <a:gd name="connsiteY92" fmla="*/ 3771656 h 6858000"/>
              <a:gd name="connsiteX93" fmla="*/ 721941 w 1605470"/>
              <a:gd name="connsiteY93" fmla="*/ 3769007 h 6858000"/>
              <a:gd name="connsiteX94" fmla="*/ 721407 w 1605470"/>
              <a:gd name="connsiteY94" fmla="*/ 3767709 h 6858000"/>
              <a:gd name="connsiteX95" fmla="*/ 730103 w 1605470"/>
              <a:gd name="connsiteY95" fmla="*/ 3738082 h 6858000"/>
              <a:gd name="connsiteX96" fmla="*/ 737449 w 1605470"/>
              <a:gd name="connsiteY96" fmla="*/ 3673397 h 6858000"/>
              <a:gd name="connsiteX97" fmla="*/ 736745 w 1605470"/>
              <a:gd name="connsiteY97" fmla="*/ 3637109 h 6858000"/>
              <a:gd name="connsiteX98" fmla="*/ 740188 w 1605470"/>
              <a:gd name="connsiteY98" fmla="*/ 3536883 h 6858000"/>
              <a:gd name="connsiteX99" fmla="*/ 747726 w 1605470"/>
              <a:gd name="connsiteY99" fmla="*/ 3435652 h 6858000"/>
              <a:gd name="connsiteX100" fmla="*/ 774383 w 1605470"/>
              <a:gd name="connsiteY100" fmla="*/ 3381564 h 6858000"/>
              <a:gd name="connsiteX101" fmla="*/ 774870 w 1605470"/>
              <a:gd name="connsiteY101" fmla="*/ 3375761 h 6858000"/>
              <a:gd name="connsiteX102" fmla="*/ 770510 w 1605470"/>
              <a:gd name="connsiteY102" fmla="*/ 3361844 h 6858000"/>
              <a:gd name="connsiteX103" fmla="*/ 767933 w 1605470"/>
              <a:gd name="connsiteY103" fmla="*/ 3356929 h 6858000"/>
              <a:gd name="connsiteX104" fmla="*/ 766158 w 1605470"/>
              <a:gd name="connsiteY104" fmla="*/ 3349058 h 6858000"/>
              <a:gd name="connsiteX105" fmla="*/ 766414 w 1605470"/>
              <a:gd name="connsiteY105" fmla="*/ 3348763 h 6858000"/>
              <a:gd name="connsiteX106" fmla="*/ 764166 w 1605470"/>
              <a:gd name="connsiteY106" fmla="*/ 3341588 h 6858000"/>
              <a:gd name="connsiteX107" fmla="*/ 749397 w 1605470"/>
              <a:gd name="connsiteY107" fmla="*/ 3307769 h 6858000"/>
              <a:gd name="connsiteX108" fmla="*/ 766960 w 1605470"/>
              <a:gd name="connsiteY108" fmla="*/ 3250522 h 6858000"/>
              <a:gd name="connsiteX109" fmla="*/ 767385 w 1605470"/>
              <a:gd name="connsiteY109" fmla="*/ 3229163 h 6858000"/>
              <a:gd name="connsiteX110" fmla="*/ 769208 w 1605470"/>
              <a:gd name="connsiteY110" fmla="*/ 3217217 h 6858000"/>
              <a:gd name="connsiteX111" fmla="*/ 770350 w 1605470"/>
              <a:gd name="connsiteY111" fmla="*/ 3216125 h 6858000"/>
              <a:gd name="connsiteX112" fmla="*/ 756043 w 1605470"/>
              <a:gd name="connsiteY112" fmla="*/ 3183755 h 6858000"/>
              <a:gd name="connsiteX113" fmla="*/ 756544 w 1605470"/>
              <a:gd name="connsiteY113" fmla="*/ 3178642 h 6858000"/>
              <a:gd name="connsiteX114" fmla="*/ 744144 w 1605470"/>
              <a:gd name="connsiteY114" fmla="*/ 3158586 h 6858000"/>
              <a:gd name="connsiteX115" fmla="*/ 739378 w 1605470"/>
              <a:gd name="connsiteY115" fmla="*/ 3147669 h 6858000"/>
              <a:gd name="connsiteX116" fmla="*/ 734648 w 1605470"/>
              <a:gd name="connsiteY116" fmla="*/ 3145733 h 6858000"/>
              <a:gd name="connsiteX117" fmla="*/ 729329 w 1605470"/>
              <a:gd name="connsiteY117" fmla="*/ 3129034 h 6858000"/>
              <a:gd name="connsiteX118" fmla="*/ 729994 w 1605470"/>
              <a:gd name="connsiteY118" fmla="*/ 3126682 h 6858000"/>
              <a:gd name="connsiteX119" fmla="*/ 720862 w 1605470"/>
              <a:gd name="connsiteY119" fmla="*/ 3114519 h 6858000"/>
              <a:gd name="connsiteX120" fmla="*/ 707471 w 1605470"/>
              <a:gd name="connsiteY120" fmla="*/ 3106272 h 6858000"/>
              <a:gd name="connsiteX121" fmla="*/ 680201 w 1605470"/>
              <a:gd name="connsiteY121" fmla="*/ 2958185 h 6858000"/>
              <a:gd name="connsiteX122" fmla="*/ 622815 w 1605470"/>
              <a:gd name="connsiteY122" fmla="*/ 2762989 h 6858000"/>
              <a:gd name="connsiteX123" fmla="*/ 571733 w 1605470"/>
              <a:gd name="connsiteY123" fmla="*/ 2554718 h 6858000"/>
              <a:gd name="connsiteX124" fmla="*/ 551827 w 1605470"/>
              <a:gd name="connsiteY124" fmla="*/ 2485734 h 6858000"/>
              <a:gd name="connsiteX125" fmla="*/ 542550 w 1605470"/>
              <a:gd name="connsiteY125" fmla="*/ 2447068 h 6858000"/>
              <a:gd name="connsiteX126" fmla="*/ 529511 w 1605470"/>
              <a:gd name="connsiteY126" fmla="*/ 2425819 h 6858000"/>
              <a:gd name="connsiteX127" fmla="*/ 528878 w 1605470"/>
              <a:gd name="connsiteY127" fmla="*/ 2408971 h 6858000"/>
              <a:gd name="connsiteX128" fmla="*/ 535510 w 1605470"/>
              <a:gd name="connsiteY128" fmla="*/ 2402874 h 6858000"/>
              <a:gd name="connsiteX129" fmla="*/ 538122 w 1605470"/>
              <a:gd name="connsiteY129" fmla="*/ 2381443 h 6858000"/>
              <a:gd name="connsiteX130" fmla="*/ 514451 w 1605470"/>
              <a:gd name="connsiteY130" fmla="*/ 2261920 h 6858000"/>
              <a:gd name="connsiteX131" fmla="*/ 486968 w 1605470"/>
              <a:gd name="connsiteY131" fmla="*/ 2182937 h 6858000"/>
              <a:gd name="connsiteX132" fmla="*/ 488555 w 1605470"/>
              <a:gd name="connsiteY132" fmla="*/ 2155135 h 6858000"/>
              <a:gd name="connsiteX133" fmla="*/ 486013 w 1605470"/>
              <a:gd name="connsiteY133" fmla="*/ 2118008 h 6858000"/>
              <a:gd name="connsiteX134" fmla="*/ 487006 w 1605470"/>
              <a:gd name="connsiteY134" fmla="*/ 2050531 h 6858000"/>
              <a:gd name="connsiteX135" fmla="*/ 478812 w 1605470"/>
              <a:gd name="connsiteY135" fmla="*/ 1963269 h 6858000"/>
              <a:gd name="connsiteX136" fmla="*/ 442619 w 1605470"/>
              <a:gd name="connsiteY136" fmla="*/ 1910499 h 6858000"/>
              <a:gd name="connsiteX137" fmla="*/ 446785 w 1605470"/>
              <a:gd name="connsiteY137" fmla="*/ 1903212 h 6858000"/>
              <a:gd name="connsiteX138" fmla="*/ 436547 w 1605470"/>
              <a:gd name="connsiteY138" fmla="*/ 1861531 h 6858000"/>
              <a:gd name="connsiteX139" fmla="*/ 390346 w 1605470"/>
              <a:gd name="connsiteY139" fmla="*/ 1732919 h 6858000"/>
              <a:gd name="connsiteX140" fmla="*/ 362657 w 1605470"/>
              <a:gd name="connsiteY140" fmla="*/ 1663540 h 6858000"/>
              <a:gd name="connsiteX141" fmla="*/ 361783 w 1605470"/>
              <a:gd name="connsiteY141" fmla="*/ 1615777 h 6858000"/>
              <a:gd name="connsiteX142" fmla="*/ 342578 w 1605470"/>
              <a:gd name="connsiteY142" fmla="*/ 1563678 h 6858000"/>
              <a:gd name="connsiteX143" fmla="*/ 355658 w 1605470"/>
              <a:gd name="connsiteY143" fmla="*/ 1519474 h 6858000"/>
              <a:gd name="connsiteX144" fmla="*/ 348400 w 1605470"/>
              <a:gd name="connsiteY144" fmla="*/ 1477995 h 6858000"/>
              <a:gd name="connsiteX145" fmla="*/ 334485 w 1605470"/>
              <a:gd name="connsiteY145" fmla="*/ 1373769 h 6858000"/>
              <a:gd name="connsiteX146" fmla="*/ 342792 w 1605470"/>
              <a:gd name="connsiteY146" fmla="*/ 1307086 h 6858000"/>
              <a:gd name="connsiteX147" fmla="*/ 343980 w 1605470"/>
              <a:gd name="connsiteY147" fmla="*/ 1189033 h 6858000"/>
              <a:gd name="connsiteX148" fmla="*/ 348665 w 1605470"/>
              <a:gd name="connsiteY148" fmla="*/ 1168288 h 6858000"/>
              <a:gd name="connsiteX149" fmla="*/ 340947 w 1605470"/>
              <a:gd name="connsiteY149" fmla="*/ 1142577 h 6858000"/>
              <a:gd name="connsiteX150" fmla="*/ 330253 w 1605470"/>
              <a:gd name="connsiteY150" fmla="*/ 1088484 h 6858000"/>
              <a:gd name="connsiteX151" fmla="*/ 318989 w 1605470"/>
              <a:gd name="connsiteY151" fmla="*/ 1016103 h 6858000"/>
              <a:gd name="connsiteX152" fmla="*/ 320445 w 1605470"/>
              <a:gd name="connsiteY152" fmla="*/ 932283 h 6858000"/>
              <a:gd name="connsiteX153" fmla="*/ 322681 w 1605470"/>
              <a:gd name="connsiteY153" fmla="*/ 915925 h 6858000"/>
              <a:gd name="connsiteX154" fmla="*/ 315310 w 1605470"/>
              <a:gd name="connsiteY154" fmla="*/ 896999 h 6858000"/>
              <a:gd name="connsiteX155" fmla="*/ 284718 w 1605470"/>
              <a:gd name="connsiteY155" fmla="*/ 821517 h 6858000"/>
              <a:gd name="connsiteX156" fmla="*/ 263668 w 1605470"/>
              <a:gd name="connsiteY156" fmla="*/ 751353 h 6858000"/>
              <a:gd name="connsiteX157" fmla="*/ 263226 w 1605470"/>
              <a:gd name="connsiteY157" fmla="*/ 721230 h 6858000"/>
              <a:gd name="connsiteX158" fmla="*/ 248897 w 1605470"/>
              <a:gd name="connsiteY158" fmla="*/ 681659 h 6858000"/>
              <a:gd name="connsiteX159" fmla="*/ 234316 w 1605470"/>
              <a:gd name="connsiteY159" fmla="*/ 635218 h 6858000"/>
              <a:gd name="connsiteX160" fmla="*/ 239327 w 1605470"/>
              <a:gd name="connsiteY160" fmla="*/ 613763 h 6858000"/>
              <a:gd name="connsiteX161" fmla="*/ 225269 w 1605470"/>
              <a:gd name="connsiteY161" fmla="*/ 598582 h 6858000"/>
              <a:gd name="connsiteX162" fmla="*/ 224950 w 1605470"/>
              <a:gd name="connsiteY162" fmla="*/ 576846 h 6858000"/>
              <a:gd name="connsiteX163" fmla="*/ 204576 w 1605470"/>
              <a:gd name="connsiteY163" fmla="*/ 530055 h 6858000"/>
              <a:gd name="connsiteX164" fmla="*/ 219064 w 1605470"/>
              <a:gd name="connsiteY164" fmla="*/ 469651 h 6858000"/>
              <a:gd name="connsiteX165" fmla="*/ 195012 w 1605470"/>
              <a:gd name="connsiteY165" fmla="*/ 448559 h 6858000"/>
              <a:gd name="connsiteX166" fmla="*/ 201434 w 1605470"/>
              <a:gd name="connsiteY166" fmla="*/ 441529 h 6858000"/>
              <a:gd name="connsiteX167" fmla="*/ 200655 w 1605470"/>
              <a:gd name="connsiteY167" fmla="*/ 428927 h 6858000"/>
              <a:gd name="connsiteX168" fmla="*/ 190059 w 1605470"/>
              <a:gd name="connsiteY168" fmla="*/ 430161 h 6858000"/>
              <a:gd name="connsiteX169" fmla="*/ 167079 w 1605470"/>
              <a:gd name="connsiteY169" fmla="*/ 367211 h 6858000"/>
              <a:gd name="connsiteX170" fmla="*/ 124571 w 1605470"/>
              <a:gd name="connsiteY170" fmla="*/ 302178 h 6858000"/>
              <a:gd name="connsiteX171" fmla="*/ 103243 w 1605470"/>
              <a:gd name="connsiteY171" fmla="*/ 211375 h 6858000"/>
              <a:gd name="connsiteX172" fmla="*/ 94571 w 1605470"/>
              <a:gd name="connsiteY172" fmla="*/ 184179 h 6858000"/>
              <a:gd name="connsiteX173" fmla="*/ 13437 w 1605470"/>
              <a:gd name="connsiteY173" fmla="*/ 19287 h 6858000"/>
              <a:gd name="connsiteX174" fmla="*/ 0 w 1605470"/>
              <a:gd name="connsiteY17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87214 w 1605470"/>
              <a:gd name="connsiteY41" fmla="*/ 5451511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08019 w 1605470"/>
              <a:gd name="connsiteY42" fmla="*/ 5385461 h 6858000"/>
              <a:gd name="connsiteX43" fmla="*/ 622750 w 1605470"/>
              <a:gd name="connsiteY43" fmla="*/ 5363084 h 6858000"/>
              <a:gd name="connsiteX44" fmla="*/ 638731 w 1605470"/>
              <a:gd name="connsiteY44" fmla="*/ 5330009 h 6858000"/>
              <a:gd name="connsiteX45" fmla="*/ 672224 w 1605470"/>
              <a:gd name="connsiteY45" fmla="*/ 5273739 h 6858000"/>
              <a:gd name="connsiteX46" fmla="*/ 681823 w 1605470"/>
              <a:gd name="connsiteY46" fmla="*/ 5241779 h 6858000"/>
              <a:gd name="connsiteX47" fmla="*/ 693049 w 1605470"/>
              <a:gd name="connsiteY47" fmla="*/ 5225268 h 6858000"/>
              <a:gd name="connsiteX48" fmla="*/ 694069 w 1605470"/>
              <a:gd name="connsiteY48" fmla="*/ 5217684 h 6858000"/>
              <a:gd name="connsiteX49" fmla="*/ 701410 w 1605470"/>
              <a:gd name="connsiteY49" fmla="*/ 5193377 h 6858000"/>
              <a:gd name="connsiteX50" fmla="*/ 704713 w 1605470"/>
              <a:gd name="connsiteY50" fmla="*/ 5179288 h 6858000"/>
              <a:gd name="connsiteX51" fmla="*/ 705697 w 1605470"/>
              <a:gd name="connsiteY51" fmla="*/ 5173621 h 6858000"/>
              <a:gd name="connsiteX52" fmla="*/ 701331 w 1605470"/>
              <a:gd name="connsiteY52" fmla="*/ 5159961 h 6858000"/>
              <a:gd name="connsiteX53" fmla="*/ 708008 w 1605470"/>
              <a:gd name="connsiteY53" fmla="*/ 5144295 h 6858000"/>
              <a:gd name="connsiteX54" fmla="*/ 704941 w 1605470"/>
              <a:gd name="connsiteY54" fmla="*/ 5125185 h 6858000"/>
              <a:gd name="connsiteX55" fmla="*/ 711771 w 1605470"/>
              <a:gd name="connsiteY55" fmla="*/ 5121884 h 6858000"/>
              <a:gd name="connsiteX56" fmla="*/ 718807 w 1605470"/>
              <a:gd name="connsiteY56" fmla="*/ 5067850 h 6858000"/>
              <a:gd name="connsiteX57" fmla="*/ 721538 w 1605470"/>
              <a:gd name="connsiteY57" fmla="*/ 5060861 h 6858000"/>
              <a:gd name="connsiteX58" fmla="*/ 718242 w 1605470"/>
              <a:gd name="connsiteY58" fmla="*/ 5034192 h 6858000"/>
              <a:gd name="connsiteX59" fmla="*/ 719796 w 1605470"/>
              <a:gd name="connsiteY59" fmla="*/ 4993030 h 6858000"/>
              <a:gd name="connsiteX60" fmla="*/ 726705 w 1605470"/>
              <a:gd name="connsiteY60" fmla="*/ 4946844 h 6858000"/>
              <a:gd name="connsiteX61" fmla="*/ 722561 w 1605470"/>
              <a:gd name="connsiteY61" fmla="*/ 4932692 h 6858000"/>
              <a:gd name="connsiteX62" fmla="*/ 724935 w 1605470"/>
              <a:gd name="connsiteY62" fmla="*/ 4821504 h 6858000"/>
              <a:gd name="connsiteX63" fmla="*/ 732118 w 1605470"/>
              <a:gd name="connsiteY63" fmla="*/ 4801535 h 6858000"/>
              <a:gd name="connsiteX64" fmla="*/ 739787 w 1605470"/>
              <a:gd name="connsiteY64" fmla="*/ 4797794 h 6858000"/>
              <a:gd name="connsiteX65" fmla="*/ 741081 w 1605470"/>
              <a:gd name="connsiteY65" fmla="*/ 4784526 h 6858000"/>
              <a:gd name="connsiteX66" fmla="*/ 742865 w 1605470"/>
              <a:gd name="connsiteY66" fmla="*/ 4781211 h 6858000"/>
              <a:gd name="connsiteX67" fmla="*/ 751652 w 1605470"/>
              <a:gd name="connsiteY67" fmla="*/ 4761984 h 6858000"/>
              <a:gd name="connsiteX68" fmla="*/ 747700 w 1605470"/>
              <a:gd name="connsiteY68" fmla="*/ 4690749 h 6858000"/>
              <a:gd name="connsiteX69" fmla="*/ 743180 w 1605470"/>
              <a:gd name="connsiteY69" fmla="*/ 4584173 h 6858000"/>
              <a:gd name="connsiteX70" fmla="*/ 738263 w 1605470"/>
              <a:gd name="connsiteY70" fmla="*/ 4444346 h 6858000"/>
              <a:gd name="connsiteX71" fmla="*/ 756542 w 1605470"/>
              <a:gd name="connsiteY71" fmla="*/ 4350346 h 6858000"/>
              <a:gd name="connsiteX72" fmla="*/ 715481 w 1605470"/>
              <a:gd name="connsiteY72" fmla="*/ 4214165 h 6858000"/>
              <a:gd name="connsiteX73" fmla="*/ 719554 w 1605470"/>
              <a:gd name="connsiteY73" fmla="*/ 4090296 h 6858000"/>
              <a:gd name="connsiteX74" fmla="*/ 704810 w 1605470"/>
              <a:gd name="connsiteY74" fmla="*/ 4033999 h 6858000"/>
              <a:gd name="connsiteX75" fmla="*/ 705959 w 1605470"/>
              <a:gd name="connsiteY75" fmla="*/ 4031933 h 6858000"/>
              <a:gd name="connsiteX76" fmla="*/ 704535 w 1605470"/>
              <a:gd name="connsiteY76" fmla="*/ 4013953 h 6858000"/>
              <a:gd name="connsiteX77" fmla="*/ 700443 w 1605470"/>
              <a:gd name="connsiteY77" fmla="*/ 4010511 h 6858000"/>
              <a:gd name="connsiteX78" fmla="*/ 698282 w 1605470"/>
              <a:gd name="connsiteY78" fmla="*/ 3998331 h 6858000"/>
              <a:gd name="connsiteX79" fmla="*/ 690830 w 1605470"/>
              <a:gd name="connsiteY79" fmla="*/ 3974753 h 6858000"/>
              <a:gd name="connsiteX80" fmla="*/ 692428 w 1605470"/>
              <a:gd name="connsiteY80" fmla="*/ 3969950 h 6858000"/>
              <a:gd name="connsiteX81" fmla="*/ 685850 w 1605470"/>
              <a:gd name="connsiteY81" fmla="*/ 3933779 h 6858000"/>
              <a:gd name="connsiteX82" fmla="*/ 687181 w 1605470"/>
              <a:gd name="connsiteY82" fmla="*/ 3933093 h 6858000"/>
              <a:gd name="connsiteX83" fmla="*/ 691535 w 1605470"/>
              <a:gd name="connsiteY83" fmla="*/ 3922082 h 6858000"/>
              <a:gd name="connsiteX84" fmla="*/ 696613 w 1605470"/>
              <a:gd name="connsiteY84" fmla="*/ 3901461 h 6858000"/>
              <a:gd name="connsiteX85" fmla="*/ 719207 w 1605470"/>
              <a:gd name="connsiteY85" fmla="*/ 3813873 h 6858000"/>
              <a:gd name="connsiteX86" fmla="*/ 718632 w 1605470"/>
              <a:gd name="connsiteY86" fmla="*/ 3806161 h 6858000"/>
              <a:gd name="connsiteX87" fmla="*/ 718939 w 1605470"/>
              <a:gd name="connsiteY87" fmla="*/ 3805957 h 6858000"/>
              <a:gd name="connsiteX88" fmla="*/ 718966 w 1605470"/>
              <a:gd name="connsiteY88" fmla="*/ 3797724 h 6858000"/>
              <a:gd name="connsiteX89" fmla="*/ 717581 w 1605470"/>
              <a:gd name="connsiteY89" fmla="*/ 3792098 h 6858000"/>
              <a:gd name="connsiteX90" fmla="*/ 716465 w 1605470"/>
              <a:gd name="connsiteY90" fmla="*/ 3777135 h 6858000"/>
              <a:gd name="connsiteX91" fmla="*/ 718198 w 1605470"/>
              <a:gd name="connsiteY91" fmla="*/ 3771656 h 6858000"/>
              <a:gd name="connsiteX92" fmla="*/ 721941 w 1605470"/>
              <a:gd name="connsiteY92" fmla="*/ 3769007 h 6858000"/>
              <a:gd name="connsiteX93" fmla="*/ 721407 w 1605470"/>
              <a:gd name="connsiteY93" fmla="*/ 3767709 h 6858000"/>
              <a:gd name="connsiteX94" fmla="*/ 730103 w 1605470"/>
              <a:gd name="connsiteY94" fmla="*/ 3738082 h 6858000"/>
              <a:gd name="connsiteX95" fmla="*/ 737449 w 1605470"/>
              <a:gd name="connsiteY95" fmla="*/ 3673397 h 6858000"/>
              <a:gd name="connsiteX96" fmla="*/ 736745 w 1605470"/>
              <a:gd name="connsiteY96" fmla="*/ 3637109 h 6858000"/>
              <a:gd name="connsiteX97" fmla="*/ 740188 w 1605470"/>
              <a:gd name="connsiteY97" fmla="*/ 3536883 h 6858000"/>
              <a:gd name="connsiteX98" fmla="*/ 747726 w 1605470"/>
              <a:gd name="connsiteY98" fmla="*/ 3435652 h 6858000"/>
              <a:gd name="connsiteX99" fmla="*/ 774383 w 1605470"/>
              <a:gd name="connsiteY99" fmla="*/ 3381564 h 6858000"/>
              <a:gd name="connsiteX100" fmla="*/ 774870 w 1605470"/>
              <a:gd name="connsiteY100" fmla="*/ 3375761 h 6858000"/>
              <a:gd name="connsiteX101" fmla="*/ 770510 w 1605470"/>
              <a:gd name="connsiteY101" fmla="*/ 3361844 h 6858000"/>
              <a:gd name="connsiteX102" fmla="*/ 767933 w 1605470"/>
              <a:gd name="connsiteY102" fmla="*/ 3356929 h 6858000"/>
              <a:gd name="connsiteX103" fmla="*/ 766158 w 1605470"/>
              <a:gd name="connsiteY103" fmla="*/ 3349058 h 6858000"/>
              <a:gd name="connsiteX104" fmla="*/ 766414 w 1605470"/>
              <a:gd name="connsiteY104" fmla="*/ 3348763 h 6858000"/>
              <a:gd name="connsiteX105" fmla="*/ 764166 w 1605470"/>
              <a:gd name="connsiteY105" fmla="*/ 3341588 h 6858000"/>
              <a:gd name="connsiteX106" fmla="*/ 749397 w 1605470"/>
              <a:gd name="connsiteY106" fmla="*/ 3307769 h 6858000"/>
              <a:gd name="connsiteX107" fmla="*/ 766960 w 1605470"/>
              <a:gd name="connsiteY107" fmla="*/ 3250522 h 6858000"/>
              <a:gd name="connsiteX108" fmla="*/ 767385 w 1605470"/>
              <a:gd name="connsiteY108" fmla="*/ 3229163 h 6858000"/>
              <a:gd name="connsiteX109" fmla="*/ 769208 w 1605470"/>
              <a:gd name="connsiteY109" fmla="*/ 3217217 h 6858000"/>
              <a:gd name="connsiteX110" fmla="*/ 770350 w 1605470"/>
              <a:gd name="connsiteY110" fmla="*/ 3216125 h 6858000"/>
              <a:gd name="connsiteX111" fmla="*/ 756043 w 1605470"/>
              <a:gd name="connsiteY111" fmla="*/ 3183755 h 6858000"/>
              <a:gd name="connsiteX112" fmla="*/ 756544 w 1605470"/>
              <a:gd name="connsiteY112" fmla="*/ 3178642 h 6858000"/>
              <a:gd name="connsiteX113" fmla="*/ 744144 w 1605470"/>
              <a:gd name="connsiteY113" fmla="*/ 3158586 h 6858000"/>
              <a:gd name="connsiteX114" fmla="*/ 739378 w 1605470"/>
              <a:gd name="connsiteY114" fmla="*/ 3147669 h 6858000"/>
              <a:gd name="connsiteX115" fmla="*/ 734648 w 1605470"/>
              <a:gd name="connsiteY115" fmla="*/ 3145733 h 6858000"/>
              <a:gd name="connsiteX116" fmla="*/ 729329 w 1605470"/>
              <a:gd name="connsiteY116" fmla="*/ 3129034 h 6858000"/>
              <a:gd name="connsiteX117" fmla="*/ 729994 w 1605470"/>
              <a:gd name="connsiteY117" fmla="*/ 3126682 h 6858000"/>
              <a:gd name="connsiteX118" fmla="*/ 720862 w 1605470"/>
              <a:gd name="connsiteY118" fmla="*/ 3114519 h 6858000"/>
              <a:gd name="connsiteX119" fmla="*/ 707471 w 1605470"/>
              <a:gd name="connsiteY119" fmla="*/ 3106272 h 6858000"/>
              <a:gd name="connsiteX120" fmla="*/ 680201 w 1605470"/>
              <a:gd name="connsiteY120" fmla="*/ 2958185 h 6858000"/>
              <a:gd name="connsiteX121" fmla="*/ 622815 w 1605470"/>
              <a:gd name="connsiteY121" fmla="*/ 2762989 h 6858000"/>
              <a:gd name="connsiteX122" fmla="*/ 571733 w 1605470"/>
              <a:gd name="connsiteY122" fmla="*/ 2554718 h 6858000"/>
              <a:gd name="connsiteX123" fmla="*/ 551827 w 1605470"/>
              <a:gd name="connsiteY123" fmla="*/ 2485734 h 6858000"/>
              <a:gd name="connsiteX124" fmla="*/ 542550 w 1605470"/>
              <a:gd name="connsiteY124" fmla="*/ 2447068 h 6858000"/>
              <a:gd name="connsiteX125" fmla="*/ 529511 w 1605470"/>
              <a:gd name="connsiteY125" fmla="*/ 2425819 h 6858000"/>
              <a:gd name="connsiteX126" fmla="*/ 528878 w 1605470"/>
              <a:gd name="connsiteY126" fmla="*/ 2408971 h 6858000"/>
              <a:gd name="connsiteX127" fmla="*/ 535510 w 1605470"/>
              <a:gd name="connsiteY127" fmla="*/ 2402874 h 6858000"/>
              <a:gd name="connsiteX128" fmla="*/ 538122 w 1605470"/>
              <a:gd name="connsiteY128" fmla="*/ 2381443 h 6858000"/>
              <a:gd name="connsiteX129" fmla="*/ 514451 w 1605470"/>
              <a:gd name="connsiteY129" fmla="*/ 2261920 h 6858000"/>
              <a:gd name="connsiteX130" fmla="*/ 486968 w 1605470"/>
              <a:gd name="connsiteY130" fmla="*/ 2182937 h 6858000"/>
              <a:gd name="connsiteX131" fmla="*/ 488555 w 1605470"/>
              <a:gd name="connsiteY131" fmla="*/ 2155135 h 6858000"/>
              <a:gd name="connsiteX132" fmla="*/ 486013 w 1605470"/>
              <a:gd name="connsiteY132" fmla="*/ 2118008 h 6858000"/>
              <a:gd name="connsiteX133" fmla="*/ 487006 w 1605470"/>
              <a:gd name="connsiteY133" fmla="*/ 2050531 h 6858000"/>
              <a:gd name="connsiteX134" fmla="*/ 478812 w 1605470"/>
              <a:gd name="connsiteY134" fmla="*/ 1963269 h 6858000"/>
              <a:gd name="connsiteX135" fmla="*/ 442619 w 1605470"/>
              <a:gd name="connsiteY135" fmla="*/ 1910499 h 6858000"/>
              <a:gd name="connsiteX136" fmla="*/ 446785 w 1605470"/>
              <a:gd name="connsiteY136" fmla="*/ 1903212 h 6858000"/>
              <a:gd name="connsiteX137" fmla="*/ 436547 w 1605470"/>
              <a:gd name="connsiteY137" fmla="*/ 1861531 h 6858000"/>
              <a:gd name="connsiteX138" fmla="*/ 390346 w 1605470"/>
              <a:gd name="connsiteY138" fmla="*/ 1732919 h 6858000"/>
              <a:gd name="connsiteX139" fmla="*/ 362657 w 1605470"/>
              <a:gd name="connsiteY139" fmla="*/ 1663540 h 6858000"/>
              <a:gd name="connsiteX140" fmla="*/ 361783 w 1605470"/>
              <a:gd name="connsiteY140" fmla="*/ 1615777 h 6858000"/>
              <a:gd name="connsiteX141" fmla="*/ 342578 w 1605470"/>
              <a:gd name="connsiteY141" fmla="*/ 1563678 h 6858000"/>
              <a:gd name="connsiteX142" fmla="*/ 355658 w 1605470"/>
              <a:gd name="connsiteY142" fmla="*/ 1519474 h 6858000"/>
              <a:gd name="connsiteX143" fmla="*/ 348400 w 1605470"/>
              <a:gd name="connsiteY143" fmla="*/ 1477995 h 6858000"/>
              <a:gd name="connsiteX144" fmla="*/ 334485 w 1605470"/>
              <a:gd name="connsiteY144" fmla="*/ 1373769 h 6858000"/>
              <a:gd name="connsiteX145" fmla="*/ 342792 w 1605470"/>
              <a:gd name="connsiteY145" fmla="*/ 1307086 h 6858000"/>
              <a:gd name="connsiteX146" fmla="*/ 343980 w 1605470"/>
              <a:gd name="connsiteY146" fmla="*/ 1189033 h 6858000"/>
              <a:gd name="connsiteX147" fmla="*/ 348665 w 1605470"/>
              <a:gd name="connsiteY147" fmla="*/ 1168288 h 6858000"/>
              <a:gd name="connsiteX148" fmla="*/ 340947 w 1605470"/>
              <a:gd name="connsiteY148" fmla="*/ 1142577 h 6858000"/>
              <a:gd name="connsiteX149" fmla="*/ 330253 w 1605470"/>
              <a:gd name="connsiteY149" fmla="*/ 1088484 h 6858000"/>
              <a:gd name="connsiteX150" fmla="*/ 318989 w 1605470"/>
              <a:gd name="connsiteY150" fmla="*/ 1016103 h 6858000"/>
              <a:gd name="connsiteX151" fmla="*/ 320445 w 1605470"/>
              <a:gd name="connsiteY151" fmla="*/ 932283 h 6858000"/>
              <a:gd name="connsiteX152" fmla="*/ 322681 w 1605470"/>
              <a:gd name="connsiteY152" fmla="*/ 915925 h 6858000"/>
              <a:gd name="connsiteX153" fmla="*/ 315310 w 1605470"/>
              <a:gd name="connsiteY153" fmla="*/ 896999 h 6858000"/>
              <a:gd name="connsiteX154" fmla="*/ 284718 w 1605470"/>
              <a:gd name="connsiteY154" fmla="*/ 821517 h 6858000"/>
              <a:gd name="connsiteX155" fmla="*/ 263668 w 1605470"/>
              <a:gd name="connsiteY155" fmla="*/ 751353 h 6858000"/>
              <a:gd name="connsiteX156" fmla="*/ 263226 w 1605470"/>
              <a:gd name="connsiteY156" fmla="*/ 721230 h 6858000"/>
              <a:gd name="connsiteX157" fmla="*/ 248897 w 1605470"/>
              <a:gd name="connsiteY157" fmla="*/ 681659 h 6858000"/>
              <a:gd name="connsiteX158" fmla="*/ 234316 w 1605470"/>
              <a:gd name="connsiteY158" fmla="*/ 635218 h 6858000"/>
              <a:gd name="connsiteX159" fmla="*/ 239327 w 1605470"/>
              <a:gd name="connsiteY159" fmla="*/ 613763 h 6858000"/>
              <a:gd name="connsiteX160" fmla="*/ 225269 w 1605470"/>
              <a:gd name="connsiteY160" fmla="*/ 598582 h 6858000"/>
              <a:gd name="connsiteX161" fmla="*/ 224950 w 1605470"/>
              <a:gd name="connsiteY161" fmla="*/ 576846 h 6858000"/>
              <a:gd name="connsiteX162" fmla="*/ 204576 w 1605470"/>
              <a:gd name="connsiteY162" fmla="*/ 530055 h 6858000"/>
              <a:gd name="connsiteX163" fmla="*/ 219064 w 1605470"/>
              <a:gd name="connsiteY163" fmla="*/ 469651 h 6858000"/>
              <a:gd name="connsiteX164" fmla="*/ 195012 w 1605470"/>
              <a:gd name="connsiteY164" fmla="*/ 448559 h 6858000"/>
              <a:gd name="connsiteX165" fmla="*/ 201434 w 1605470"/>
              <a:gd name="connsiteY165" fmla="*/ 441529 h 6858000"/>
              <a:gd name="connsiteX166" fmla="*/ 200655 w 1605470"/>
              <a:gd name="connsiteY166" fmla="*/ 428927 h 6858000"/>
              <a:gd name="connsiteX167" fmla="*/ 190059 w 1605470"/>
              <a:gd name="connsiteY167" fmla="*/ 430161 h 6858000"/>
              <a:gd name="connsiteX168" fmla="*/ 167079 w 1605470"/>
              <a:gd name="connsiteY168" fmla="*/ 367211 h 6858000"/>
              <a:gd name="connsiteX169" fmla="*/ 124571 w 1605470"/>
              <a:gd name="connsiteY169" fmla="*/ 302178 h 6858000"/>
              <a:gd name="connsiteX170" fmla="*/ 103243 w 1605470"/>
              <a:gd name="connsiteY170" fmla="*/ 211375 h 6858000"/>
              <a:gd name="connsiteX171" fmla="*/ 94571 w 1605470"/>
              <a:gd name="connsiteY171" fmla="*/ 184179 h 6858000"/>
              <a:gd name="connsiteX172" fmla="*/ 13437 w 1605470"/>
              <a:gd name="connsiteY172" fmla="*/ 19287 h 6858000"/>
              <a:gd name="connsiteX173" fmla="*/ 0 w 1605470"/>
              <a:gd name="connsiteY17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63084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56542 w 1605470"/>
              <a:gd name="connsiteY70" fmla="*/ 4350346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46785 w 1605470"/>
              <a:gd name="connsiteY135" fmla="*/ 1903212 h 6858000"/>
              <a:gd name="connsiteX136" fmla="*/ 436547 w 1605470"/>
              <a:gd name="connsiteY136" fmla="*/ 1861531 h 6858000"/>
              <a:gd name="connsiteX137" fmla="*/ 390346 w 1605470"/>
              <a:gd name="connsiteY137" fmla="*/ 1732919 h 6858000"/>
              <a:gd name="connsiteX138" fmla="*/ 362657 w 1605470"/>
              <a:gd name="connsiteY138" fmla="*/ 1663540 h 6858000"/>
              <a:gd name="connsiteX139" fmla="*/ 361783 w 1605470"/>
              <a:gd name="connsiteY139" fmla="*/ 1615777 h 6858000"/>
              <a:gd name="connsiteX140" fmla="*/ 342578 w 1605470"/>
              <a:gd name="connsiteY140" fmla="*/ 1563678 h 6858000"/>
              <a:gd name="connsiteX141" fmla="*/ 355658 w 1605470"/>
              <a:gd name="connsiteY141" fmla="*/ 1519474 h 6858000"/>
              <a:gd name="connsiteX142" fmla="*/ 348400 w 1605470"/>
              <a:gd name="connsiteY142" fmla="*/ 1477995 h 6858000"/>
              <a:gd name="connsiteX143" fmla="*/ 334485 w 1605470"/>
              <a:gd name="connsiteY143" fmla="*/ 1373769 h 6858000"/>
              <a:gd name="connsiteX144" fmla="*/ 342792 w 1605470"/>
              <a:gd name="connsiteY144" fmla="*/ 1307086 h 6858000"/>
              <a:gd name="connsiteX145" fmla="*/ 343980 w 1605470"/>
              <a:gd name="connsiteY145" fmla="*/ 1189033 h 6858000"/>
              <a:gd name="connsiteX146" fmla="*/ 348665 w 1605470"/>
              <a:gd name="connsiteY146" fmla="*/ 1168288 h 6858000"/>
              <a:gd name="connsiteX147" fmla="*/ 340947 w 1605470"/>
              <a:gd name="connsiteY147" fmla="*/ 1142577 h 6858000"/>
              <a:gd name="connsiteX148" fmla="*/ 330253 w 1605470"/>
              <a:gd name="connsiteY148" fmla="*/ 1088484 h 6858000"/>
              <a:gd name="connsiteX149" fmla="*/ 318989 w 1605470"/>
              <a:gd name="connsiteY149" fmla="*/ 1016103 h 6858000"/>
              <a:gd name="connsiteX150" fmla="*/ 320445 w 1605470"/>
              <a:gd name="connsiteY150" fmla="*/ 932283 h 6858000"/>
              <a:gd name="connsiteX151" fmla="*/ 322681 w 1605470"/>
              <a:gd name="connsiteY151" fmla="*/ 915925 h 6858000"/>
              <a:gd name="connsiteX152" fmla="*/ 315310 w 1605470"/>
              <a:gd name="connsiteY152" fmla="*/ 896999 h 6858000"/>
              <a:gd name="connsiteX153" fmla="*/ 284718 w 1605470"/>
              <a:gd name="connsiteY153" fmla="*/ 821517 h 6858000"/>
              <a:gd name="connsiteX154" fmla="*/ 263668 w 1605470"/>
              <a:gd name="connsiteY154" fmla="*/ 751353 h 6858000"/>
              <a:gd name="connsiteX155" fmla="*/ 263226 w 1605470"/>
              <a:gd name="connsiteY155" fmla="*/ 721230 h 6858000"/>
              <a:gd name="connsiteX156" fmla="*/ 248897 w 1605470"/>
              <a:gd name="connsiteY156" fmla="*/ 681659 h 6858000"/>
              <a:gd name="connsiteX157" fmla="*/ 234316 w 1605470"/>
              <a:gd name="connsiteY157" fmla="*/ 635218 h 6858000"/>
              <a:gd name="connsiteX158" fmla="*/ 239327 w 1605470"/>
              <a:gd name="connsiteY158" fmla="*/ 613763 h 6858000"/>
              <a:gd name="connsiteX159" fmla="*/ 225269 w 1605470"/>
              <a:gd name="connsiteY159" fmla="*/ 598582 h 6858000"/>
              <a:gd name="connsiteX160" fmla="*/ 224950 w 1605470"/>
              <a:gd name="connsiteY160" fmla="*/ 576846 h 6858000"/>
              <a:gd name="connsiteX161" fmla="*/ 204576 w 1605470"/>
              <a:gd name="connsiteY161" fmla="*/ 530055 h 6858000"/>
              <a:gd name="connsiteX162" fmla="*/ 219064 w 1605470"/>
              <a:gd name="connsiteY162" fmla="*/ 469651 h 6858000"/>
              <a:gd name="connsiteX163" fmla="*/ 195012 w 1605470"/>
              <a:gd name="connsiteY163" fmla="*/ 448559 h 6858000"/>
              <a:gd name="connsiteX164" fmla="*/ 201434 w 1605470"/>
              <a:gd name="connsiteY164" fmla="*/ 441529 h 6858000"/>
              <a:gd name="connsiteX165" fmla="*/ 200655 w 1605470"/>
              <a:gd name="connsiteY165" fmla="*/ 428927 h 6858000"/>
              <a:gd name="connsiteX166" fmla="*/ 190059 w 1605470"/>
              <a:gd name="connsiteY166" fmla="*/ 430161 h 6858000"/>
              <a:gd name="connsiteX167" fmla="*/ 167079 w 1605470"/>
              <a:gd name="connsiteY167" fmla="*/ 367211 h 6858000"/>
              <a:gd name="connsiteX168" fmla="*/ 124571 w 1605470"/>
              <a:gd name="connsiteY168" fmla="*/ 302178 h 6858000"/>
              <a:gd name="connsiteX169" fmla="*/ 103243 w 1605470"/>
              <a:gd name="connsiteY169" fmla="*/ 211375 h 6858000"/>
              <a:gd name="connsiteX170" fmla="*/ 94571 w 1605470"/>
              <a:gd name="connsiteY170" fmla="*/ 184179 h 6858000"/>
              <a:gd name="connsiteX171" fmla="*/ 13437 w 1605470"/>
              <a:gd name="connsiteY171" fmla="*/ 19287 h 6858000"/>
              <a:gd name="connsiteX172" fmla="*/ 0 w 1605470"/>
              <a:gd name="connsiteY17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42619 w 1605470"/>
              <a:gd name="connsiteY134" fmla="*/ 1910499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486968 w 1605470"/>
              <a:gd name="connsiteY129" fmla="*/ 2182937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24935 w 1605470"/>
              <a:gd name="connsiteY61" fmla="*/ 4821504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39863 w 1605470"/>
              <a:gd name="connsiteY39" fmla="*/ 5604298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52319 w 1605470"/>
              <a:gd name="connsiteY40" fmla="*/ 5587997 h 6858000"/>
              <a:gd name="connsiteX41" fmla="*/ 591557 w 1605470"/>
              <a:gd name="connsiteY41" fmla="*/ 5476393 h 6858000"/>
              <a:gd name="connsiteX42" fmla="*/ 622750 w 1605470"/>
              <a:gd name="connsiteY42" fmla="*/ 5396260 h 6858000"/>
              <a:gd name="connsiteX43" fmla="*/ 638731 w 1605470"/>
              <a:gd name="connsiteY43" fmla="*/ 5330009 h 6858000"/>
              <a:gd name="connsiteX44" fmla="*/ 672224 w 1605470"/>
              <a:gd name="connsiteY44" fmla="*/ 5273739 h 6858000"/>
              <a:gd name="connsiteX45" fmla="*/ 681823 w 1605470"/>
              <a:gd name="connsiteY45" fmla="*/ 5241779 h 6858000"/>
              <a:gd name="connsiteX46" fmla="*/ 693049 w 1605470"/>
              <a:gd name="connsiteY46" fmla="*/ 5225268 h 6858000"/>
              <a:gd name="connsiteX47" fmla="*/ 694069 w 1605470"/>
              <a:gd name="connsiteY47" fmla="*/ 5217684 h 6858000"/>
              <a:gd name="connsiteX48" fmla="*/ 701410 w 1605470"/>
              <a:gd name="connsiteY48" fmla="*/ 5193377 h 6858000"/>
              <a:gd name="connsiteX49" fmla="*/ 704713 w 1605470"/>
              <a:gd name="connsiteY49" fmla="*/ 5179288 h 6858000"/>
              <a:gd name="connsiteX50" fmla="*/ 705697 w 1605470"/>
              <a:gd name="connsiteY50" fmla="*/ 5173621 h 6858000"/>
              <a:gd name="connsiteX51" fmla="*/ 701331 w 1605470"/>
              <a:gd name="connsiteY51" fmla="*/ 5159961 h 6858000"/>
              <a:gd name="connsiteX52" fmla="*/ 708008 w 1605470"/>
              <a:gd name="connsiteY52" fmla="*/ 5144295 h 6858000"/>
              <a:gd name="connsiteX53" fmla="*/ 704941 w 1605470"/>
              <a:gd name="connsiteY53" fmla="*/ 5125185 h 6858000"/>
              <a:gd name="connsiteX54" fmla="*/ 711771 w 1605470"/>
              <a:gd name="connsiteY54" fmla="*/ 5121884 h 6858000"/>
              <a:gd name="connsiteX55" fmla="*/ 718807 w 1605470"/>
              <a:gd name="connsiteY55" fmla="*/ 5067850 h 6858000"/>
              <a:gd name="connsiteX56" fmla="*/ 721538 w 1605470"/>
              <a:gd name="connsiteY56" fmla="*/ 5060861 h 6858000"/>
              <a:gd name="connsiteX57" fmla="*/ 718242 w 1605470"/>
              <a:gd name="connsiteY57" fmla="*/ 5034192 h 6858000"/>
              <a:gd name="connsiteX58" fmla="*/ 719796 w 1605470"/>
              <a:gd name="connsiteY58" fmla="*/ 4993030 h 6858000"/>
              <a:gd name="connsiteX59" fmla="*/ 726705 w 1605470"/>
              <a:gd name="connsiteY59" fmla="*/ 4946844 h 6858000"/>
              <a:gd name="connsiteX60" fmla="*/ 722561 w 1605470"/>
              <a:gd name="connsiteY60" fmla="*/ 4932692 h 6858000"/>
              <a:gd name="connsiteX61" fmla="*/ 737964 w 1605470"/>
              <a:gd name="connsiteY61" fmla="*/ 4858827 h 6858000"/>
              <a:gd name="connsiteX62" fmla="*/ 732118 w 1605470"/>
              <a:gd name="connsiteY62" fmla="*/ 4801535 h 6858000"/>
              <a:gd name="connsiteX63" fmla="*/ 739787 w 1605470"/>
              <a:gd name="connsiteY63" fmla="*/ 4797794 h 6858000"/>
              <a:gd name="connsiteX64" fmla="*/ 741081 w 1605470"/>
              <a:gd name="connsiteY64" fmla="*/ 4784526 h 6858000"/>
              <a:gd name="connsiteX65" fmla="*/ 742865 w 1605470"/>
              <a:gd name="connsiteY65" fmla="*/ 4781211 h 6858000"/>
              <a:gd name="connsiteX66" fmla="*/ 751652 w 1605470"/>
              <a:gd name="connsiteY66" fmla="*/ 4761984 h 6858000"/>
              <a:gd name="connsiteX67" fmla="*/ 747700 w 1605470"/>
              <a:gd name="connsiteY67" fmla="*/ 4690749 h 6858000"/>
              <a:gd name="connsiteX68" fmla="*/ 743180 w 1605470"/>
              <a:gd name="connsiteY68" fmla="*/ 4584173 h 6858000"/>
              <a:gd name="connsiteX69" fmla="*/ 738263 w 1605470"/>
              <a:gd name="connsiteY69" fmla="*/ 4444346 h 6858000"/>
              <a:gd name="connsiteX70" fmla="*/ 734828 w 1605470"/>
              <a:gd name="connsiteY70" fmla="*/ 4375228 h 6858000"/>
              <a:gd name="connsiteX71" fmla="*/ 715481 w 1605470"/>
              <a:gd name="connsiteY71" fmla="*/ 4214165 h 6858000"/>
              <a:gd name="connsiteX72" fmla="*/ 719554 w 1605470"/>
              <a:gd name="connsiteY72" fmla="*/ 4090296 h 6858000"/>
              <a:gd name="connsiteX73" fmla="*/ 704810 w 1605470"/>
              <a:gd name="connsiteY73" fmla="*/ 4033999 h 6858000"/>
              <a:gd name="connsiteX74" fmla="*/ 705959 w 1605470"/>
              <a:gd name="connsiteY74" fmla="*/ 4031933 h 6858000"/>
              <a:gd name="connsiteX75" fmla="*/ 704535 w 1605470"/>
              <a:gd name="connsiteY75" fmla="*/ 4013953 h 6858000"/>
              <a:gd name="connsiteX76" fmla="*/ 700443 w 1605470"/>
              <a:gd name="connsiteY76" fmla="*/ 4010511 h 6858000"/>
              <a:gd name="connsiteX77" fmla="*/ 698282 w 1605470"/>
              <a:gd name="connsiteY77" fmla="*/ 3998331 h 6858000"/>
              <a:gd name="connsiteX78" fmla="*/ 690830 w 1605470"/>
              <a:gd name="connsiteY78" fmla="*/ 3974753 h 6858000"/>
              <a:gd name="connsiteX79" fmla="*/ 692428 w 1605470"/>
              <a:gd name="connsiteY79" fmla="*/ 3969950 h 6858000"/>
              <a:gd name="connsiteX80" fmla="*/ 685850 w 1605470"/>
              <a:gd name="connsiteY80" fmla="*/ 3933779 h 6858000"/>
              <a:gd name="connsiteX81" fmla="*/ 687181 w 1605470"/>
              <a:gd name="connsiteY81" fmla="*/ 3933093 h 6858000"/>
              <a:gd name="connsiteX82" fmla="*/ 691535 w 1605470"/>
              <a:gd name="connsiteY82" fmla="*/ 3922082 h 6858000"/>
              <a:gd name="connsiteX83" fmla="*/ 696613 w 1605470"/>
              <a:gd name="connsiteY83" fmla="*/ 3901461 h 6858000"/>
              <a:gd name="connsiteX84" fmla="*/ 719207 w 1605470"/>
              <a:gd name="connsiteY84" fmla="*/ 3813873 h 6858000"/>
              <a:gd name="connsiteX85" fmla="*/ 718632 w 1605470"/>
              <a:gd name="connsiteY85" fmla="*/ 3806161 h 6858000"/>
              <a:gd name="connsiteX86" fmla="*/ 718939 w 1605470"/>
              <a:gd name="connsiteY86" fmla="*/ 3805957 h 6858000"/>
              <a:gd name="connsiteX87" fmla="*/ 718966 w 1605470"/>
              <a:gd name="connsiteY87" fmla="*/ 3797724 h 6858000"/>
              <a:gd name="connsiteX88" fmla="*/ 717581 w 1605470"/>
              <a:gd name="connsiteY88" fmla="*/ 3792098 h 6858000"/>
              <a:gd name="connsiteX89" fmla="*/ 716465 w 1605470"/>
              <a:gd name="connsiteY89" fmla="*/ 3777135 h 6858000"/>
              <a:gd name="connsiteX90" fmla="*/ 718198 w 1605470"/>
              <a:gd name="connsiteY90" fmla="*/ 3771656 h 6858000"/>
              <a:gd name="connsiteX91" fmla="*/ 721941 w 1605470"/>
              <a:gd name="connsiteY91" fmla="*/ 3769007 h 6858000"/>
              <a:gd name="connsiteX92" fmla="*/ 721407 w 1605470"/>
              <a:gd name="connsiteY92" fmla="*/ 3767709 h 6858000"/>
              <a:gd name="connsiteX93" fmla="*/ 730103 w 1605470"/>
              <a:gd name="connsiteY93" fmla="*/ 3738082 h 6858000"/>
              <a:gd name="connsiteX94" fmla="*/ 737449 w 1605470"/>
              <a:gd name="connsiteY94" fmla="*/ 3673397 h 6858000"/>
              <a:gd name="connsiteX95" fmla="*/ 736745 w 1605470"/>
              <a:gd name="connsiteY95" fmla="*/ 3637109 h 6858000"/>
              <a:gd name="connsiteX96" fmla="*/ 740188 w 1605470"/>
              <a:gd name="connsiteY96" fmla="*/ 3536883 h 6858000"/>
              <a:gd name="connsiteX97" fmla="*/ 747726 w 1605470"/>
              <a:gd name="connsiteY97" fmla="*/ 3435652 h 6858000"/>
              <a:gd name="connsiteX98" fmla="*/ 774383 w 1605470"/>
              <a:gd name="connsiteY98" fmla="*/ 3381564 h 6858000"/>
              <a:gd name="connsiteX99" fmla="*/ 774870 w 1605470"/>
              <a:gd name="connsiteY99" fmla="*/ 3375761 h 6858000"/>
              <a:gd name="connsiteX100" fmla="*/ 770510 w 1605470"/>
              <a:gd name="connsiteY100" fmla="*/ 3361844 h 6858000"/>
              <a:gd name="connsiteX101" fmla="*/ 767933 w 1605470"/>
              <a:gd name="connsiteY101" fmla="*/ 3356929 h 6858000"/>
              <a:gd name="connsiteX102" fmla="*/ 766158 w 1605470"/>
              <a:gd name="connsiteY102" fmla="*/ 3349058 h 6858000"/>
              <a:gd name="connsiteX103" fmla="*/ 766414 w 1605470"/>
              <a:gd name="connsiteY103" fmla="*/ 3348763 h 6858000"/>
              <a:gd name="connsiteX104" fmla="*/ 764166 w 1605470"/>
              <a:gd name="connsiteY104" fmla="*/ 3341588 h 6858000"/>
              <a:gd name="connsiteX105" fmla="*/ 749397 w 1605470"/>
              <a:gd name="connsiteY105" fmla="*/ 3307769 h 6858000"/>
              <a:gd name="connsiteX106" fmla="*/ 766960 w 1605470"/>
              <a:gd name="connsiteY106" fmla="*/ 3250522 h 6858000"/>
              <a:gd name="connsiteX107" fmla="*/ 767385 w 1605470"/>
              <a:gd name="connsiteY107" fmla="*/ 3229163 h 6858000"/>
              <a:gd name="connsiteX108" fmla="*/ 769208 w 1605470"/>
              <a:gd name="connsiteY108" fmla="*/ 3217217 h 6858000"/>
              <a:gd name="connsiteX109" fmla="*/ 770350 w 1605470"/>
              <a:gd name="connsiteY109" fmla="*/ 3216125 h 6858000"/>
              <a:gd name="connsiteX110" fmla="*/ 756043 w 1605470"/>
              <a:gd name="connsiteY110" fmla="*/ 3183755 h 6858000"/>
              <a:gd name="connsiteX111" fmla="*/ 756544 w 1605470"/>
              <a:gd name="connsiteY111" fmla="*/ 3178642 h 6858000"/>
              <a:gd name="connsiteX112" fmla="*/ 744144 w 1605470"/>
              <a:gd name="connsiteY112" fmla="*/ 3158586 h 6858000"/>
              <a:gd name="connsiteX113" fmla="*/ 739378 w 1605470"/>
              <a:gd name="connsiteY113" fmla="*/ 3147669 h 6858000"/>
              <a:gd name="connsiteX114" fmla="*/ 734648 w 1605470"/>
              <a:gd name="connsiteY114" fmla="*/ 3145733 h 6858000"/>
              <a:gd name="connsiteX115" fmla="*/ 729329 w 1605470"/>
              <a:gd name="connsiteY115" fmla="*/ 3129034 h 6858000"/>
              <a:gd name="connsiteX116" fmla="*/ 729994 w 1605470"/>
              <a:gd name="connsiteY116" fmla="*/ 3126682 h 6858000"/>
              <a:gd name="connsiteX117" fmla="*/ 720862 w 1605470"/>
              <a:gd name="connsiteY117" fmla="*/ 3114519 h 6858000"/>
              <a:gd name="connsiteX118" fmla="*/ 707471 w 1605470"/>
              <a:gd name="connsiteY118" fmla="*/ 3106272 h 6858000"/>
              <a:gd name="connsiteX119" fmla="*/ 680201 w 1605470"/>
              <a:gd name="connsiteY119" fmla="*/ 2958185 h 6858000"/>
              <a:gd name="connsiteX120" fmla="*/ 622815 w 1605470"/>
              <a:gd name="connsiteY120" fmla="*/ 2762989 h 6858000"/>
              <a:gd name="connsiteX121" fmla="*/ 571733 w 1605470"/>
              <a:gd name="connsiteY121" fmla="*/ 2554718 h 6858000"/>
              <a:gd name="connsiteX122" fmla="*/ 551827 w 1605470"/>
              <a:gd name="connsiteY122" fmla="*/ 2485734 h 6858000"/>
              <a:gd name="connsiteX123" fmla="*/ 542550 w 1605470"/>
              <a:gd name="connsiteY123" fmla="*/ 2447068 h 6858000"/>
              <a:gd name="connsiteX124" fmla="*/ 529511 w 1605470"/>
              <a:gd name="connsiteY124" fmla="*/ 2425819 h 6858000"/>
              <a:gd name="connsiteX125" fmla="*/ 528878 w 1605470"/>
              <a:gd name="connsiteY125" fmla="*/ 2408971 h 6858000"/>
              <a:gd name="connsiteX126" fmla="*/ 535510 w 1605470"/>
              <a:gd name="connsiteY126" fmla="*/ 2402874 h 6858000"/>
              <a:gd name="connsiteX127" fmla="*/ 538122 w 1605470"/>
              <a:gd name="connsiteY127" fmla="*/ 2381443 h 6858000"/>
              <a:gd name="connsiteX128" fmla="*/ 514451 w 1605470"/>
              <a:gd name="connsiteY128" fmla="*/ 2261920 h 6858000"/>
              <a:gd name="connsiteX129" fmla="*/ 504338 w 1605470"/>
              <a:gd name="connsiteY129" fmla="*/ 2195378 h 6858000"/>
              <a:gd name="connsiteX130" fmla="*/ 488555 w 1605470"/>
              <a:gd name="connsiteY130" fmla="*/ 2155135 h 6858000"/>
              <a:gd name="connsiteX131" fmla="*/ 486013 w 1605470"/>
              <a:gd name="connsiteY131" fmla="*/ 2118008 h 6858000"/>
              <a:gd name="connsiteX132" fmla="*/ 487006 w 1605470"/>
              <a:gd name="connsiteY132" fmla="*/ 2050531 h 6858000"/>
              <a:gd name="connsiteX133" fmla="*/ 478812 w 1605470"/>
              <a:gd name="connsiteY133" fmla="*/ 1963269 h 6858000"/>
              <a:gd name="connsiteX134" fmla="*/ 459990 w 1605470"/>
              <a:gd name="connsiteY134" fmla="*/ 1906352 h 6858000"/>
              <a:gd name="connsiteX135" fmla="*/ 436547 w 1605470"/>
              <a:gd name="connsiteY135" fmla="*/ 1861531 h 6858000"/>
              <a:gd name="connsiteX136" fmla="*/ 390346 w 1605470"/>
              <a:gd name="connsiteY136" fmla="*/ 1732919 h 6858000"/>
              <a:gd name="connsiteX137" fmla="*/ 362657 w 1605470"/>
              <a:gd name="connsiteY137" fmla="*/ 1663540 h 6858000"/>
              <a:gd name="connsiteX138" fmla="*/ 361783 w 1605470"/>
              <a:gd name="connsiteY138" fmla="*/ 1615777 h 6858000"/>
              <a:gd name="connsiteX139" fmla="*/ 342578 w 1605470"/>
              <a:gd name="connsiteY139" fmla="*/ 1563678 h 6858000"/>
              <a:gd name="connsiteX140" fmla="*/ 355658 w 1605470"/>
              <a:gd name="connsiteY140" fmla="*/ 1519474 h 6858000"/>
              <a:gd name="connsiteX141" fmla="*/ 348400 w 1605470"/>
              <a:gd name="connsiteY141" fmla="*/ 1477995 h 6858000"/>
              <a:gd name="connsiteX142" fmla="*/ 334485 w 1605470"/>
              <a:gd name="connsiteY142" fmla="*/ 1373769 h 6858000"/>
              <a:gd name="connsiteX143" fmla="*/ 342792 w 1605470"/>
              <a:gd name="connsiteY143" fmla="*/ 1307086 h 6858000"/>
              <a:gd name="connsiteX144" fmla="*/ 343980 w 1605470"/>
              <a:gd name="connsiteY144" fmla="*/ 1189033 h 6858000"/>
              <a:gd name="connsiteX145" fmla="*/ 348665 w 1605470"/>
              <a:gd name="connsiteY145" fmla="*/ 1168288 h 6858000"/>
              <a:gd name="connsiteX146" fmla="*/ 340947 w 1605470"/>
              <a:gd name="connsiteY146" fmla="*/ 1142577 h 6858000"/>
              <a:gd name="connsiteX147" fmla="*/ 330253 w 1605470"/>
              <a:gd name="connsiteY147" fmla="*/ 1088484 h 6858000"/>
              <a:gd name="connsiteX148" fmla="*/ 318989 w 1605470"/>
              <a:gd name="connsiteY148" fmla="*/ 1016103 h 6858000"/>
              <a:gd name="connsiteX149" fmla="*/ 320445 w 1605470"/>
              <a:gd name="connsiteY149" fmla="*/ 932283 h 6858000"/>
              <a:gd name="connsiteX150" fmla="*/ 322681 w 1605470"/>
              <a:gd name="connsiteY150" fmla="*/ 915925 h 6858000"/>
              <a:gd name="connsiteX151" fmla="*/ 315310 w 1605470"/>
              <a:gd name="connsiteY151" fmla="*/ 896999 h 6858000"/>
              <a:gd name="connsiteX152" fmla="*/ 284718 w 1605470"/>
              <a:gd name="connsiteY152" fmla="*/ 821517 h 6858000"/>
              <a:gd name="connsiteX153" fmla="*/ 263668 w 1605470"/>
              <a:gd name="connsiteY153" fmla="*/ 751353 h 6858000"/>
              <a:gd name="connsiteX154" fmla="*/ 263226 w 1605470"/>
              <a:gd name="connsiteY154" fmla="*/ 721230 h 6858000"/>
              <a:gd name="connsiteX155" fmla="*/ 248897 w 1605470"/>
              <a:gd name="connsiteY155" fmla="*/ 681659 h 6858000"/>
              <a:gd name="connsiteX156" fmla="*/ 234316 w 1605470"/>
              <a:gd name="connsiteY156" fmla="*/ 635218 h 6858000"/>
              <a:gd name="connsiteX157" fmla="*/ 239327 w 1605470"/>
              <a:gd name="connsiteY157" fmla="*/ 613763 h 6858000"/>
              <a:gd name="connsiteX158" fmla="*/ 225269 w 1605470"/>
              <a:gd name="connsiteY158" fmla="*/ 598582 h 6858000"/>
              <a:gd name="connsiteX159" fmla="*/ 224950 w 1605470"/>
              <a:gd name="connsiteY159" fmla="*/ 576846 h 6858000"/>
              <a:gd name="connsiteX160" fmla="*/ 204576 w 1605470"/>
              <a:gd name="connsiteY160" fmla="*/ 530055 h 6858000"/>
              <a:gd name="connsiteX161" fmla="*/ 219064 w 1605470"/>
              <a:gd name="connsiteY161" fmla="*/ 469651 h 6858000"/>
              <a:gd name="connsiteX162" fmla="*/ 195012 w 1605470"/>
              <a:gd name="connsiteY162" fmla="*/ 448559 h 6858000"/>
              <a:gd name="connsiteX163" fmla="*/ 201434 w 1605470"/>
              <a:gd name="connsiteY163" fmla="*/ 441529 h 6858000"/>
              <a:gd name="connsiteX164" fmla="*/ 200655 w 1605470"/>
              <a:gd name="connsiteY164" fmla="*/ 428927 h 6858000"/>
              <a:gd name="connsiteX165" fmla="*/ 190059 w 1605470"/>
              <a:gd name="connsiteY165" fmla="*/ 430161 h 6858000"/>
              <a:gd name="connsiteX166" fmla="*/ 167079 w 1605470"/>
              <a:gd name="connsiteY166" fmla="*/ 367211 h 6858000"/>
              <a:gd name="connsiteX167" fmla="*/ 124571 w 1605470"/>
              <a:gd name="connsiteY167" fmla="*/ 302178 h 6858000"/>
              <a:gd name="connsiteX168" fmla="*/ 103243 w 1605470"/>
              <a:gd name="connsiteY168" fmla="*/ 211375 h 6858000"/>
              <a:gd name="connsiteX169" fmla="*/ 94571 w 1605470"/>
              <a:gd name="connsiteY169" fmla="*/ 184179 h 6858000"/>
              <a:gd name="connsiteX170" fmla="*/ 13437 w 1605470"/>
              <a:gd name="connsiteY170" fmla="*/ 19287 h 6858000"/>
              <a:gd name="connsiteX171" fmla="*/ 0 w 1605470"/>
              <a:gd name="connsiteY17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44206 w 1605470"/>
              <a:gd name="connsiteY39" fmla="*/ 5641620 h 6858000"/>
              <a:gd name="connsiteX40" fmla="*/ 591557 w 1605470"/>
              <a:gd name="connsiteY40" fmla="*/ 5476393 h 6858000"/>
              <a:gd name="connsiteX41" fmla="*/ 622750 w 1605470"/>
              <a:gd name="connsiteY41" fmla="*/ 5396260 h 6858000"/>
              <a:gd name="connsiteX42" fmla="*/ 638731 w 1605470"/>
              <a:gd name="connsiteY42" fmla="*/ 5330009 h 6858000"/>
              <a:gd name="connsiteX43" fmla="*/ 672224 w 1605470"/>
              <a:gd name="connsiteY43" fmla="*/ 5273739 h 6858000"/>
              <a:gd name="connsiteX44" fmla="*/ 681823 w 1605470"/>
              <a:gd name="connsiteY44" fmla="*/ 5241779 h 6858000"/>
              <a:gd name="connsiteX45" fmla="*/ 693049 w 1605470"/>
              <a:gd name="connsiteY45" fmla="*/ 5225268 h 6858000"/>
              <a:gd name="connsiteX46" fmla="*/ 694069 w 1605470"/>
              <a:gd name="connsiteY46" fmla="*/ 5217684 h 6858000"/>
              <a:gd name="connsiteX47" fmla="*/ 701410 w 1605470"/>
              <a:gd name="connsiteY47" fmla="*/ 5193377 h 6858000"/>
              <a:gd name="connsiteX48" fmla="*/ 704713 w 1605470"/>
              <a:gd name="connsiteY48" fmla="*/ 5179288 h 6858000"/>
              <a:gd name="connsiteX49" fmla="*/ 705697 w 1605470"/>
              <a:gd name="connsiteY49" fmla="*/ 5173621 h 6858000"/>
              <a:gd name="connsiteX50" fmla="*/ 701331 w 1605470"/>
              <a:gd name="connsiteY50" fmla="*/ 5159961 h 6858000"/>
              <a:gd name="connsiteX51" fmla="*/ 708008 w 1605470"/>
              <a:gd name="connsiteY51" fmla="*/ 5144295 h 6858000"/>
              <a:gd name="connsiteX52" fmla="*/ 704941 w 1605470"/>
              <a:gd name="connsiteY52" fmla="*/ 5125185 h 6858000"/>
              <a:gd name="connsiteX53" fmla="*/ 711771 w 1605470"/>
              <a:gd name="connsiteY53" fmla="*/ 5121884 h 6858000"/>
              <a:gd name="connsiteX54" fmla="*/ 718807 w 1605470"/>
              <a:gd name="connsiteY54" fmla="*/ 5067850 h 6858000"/>
              <a:gd name="connsiteX55" fmla="*/ 721538 w 1605470"/>
              <a:gd name="connsiteY55" fmla="*/ 5060861 h 6858000"/>
              <a:gd name="connsiteX56" fmla="*/ 718242 w 1605470"/>
              <a:gd name="connsiteY56" fmla="*/ 5034192 h 6858000"/>
              <a:gd name="connsiteX57" fmla="*/ 719796 w 1605470"/>
              <a:gd name="connsiteY57" fmla="*/ 4993030 h 6858000"/>
              <a:gd name="connsiteX58" fmla="*/ 726705 w 1605470"/>
              <a:gd name="connsiteY58" fmla="*/ 4946844 h 6858000"/>
              <a:gd name="connsiteX59" fmla="*/ 722561 w 1605470"/>
              <a:gd name="connsiteY59" fmla="*/ 4932692 h 6858000"/>
              <a:gd name="connsiteX60" fmla="*/ 737964 w 1605470"/>
              <a:gd name="connsiteY60" fmla="*/ 4858827 h 6858000"/>
              <a:gd name="connsiteX61" fmla="*/ 732118 w 1605470"/>
              <a:gd name="connsiteY61" fmla="*/ 4801535 h 6858000"/>
              <a:gd name="connsiteX62" fmla="*/ 739787 w 1605470"/>
              <a:gd name="connsiteY62" fmla="*/ 4797794 h 6858000"/>
              <a:gd name="connsiteX63" fmla="*/ 741081 w 1605470"/>
              <a:gd name="connsiteY63" fmla="*/ 4784526 h 6858000"/>
              <a:gd name="connsiteX64" fmla="*/ 742865 w 1605470"/>
              <a:gd name="connsiteY64" fmla="*/ 4781211 h 6858000"/>
              <a:gd name="connsiteX65" fmla="*/ 751652 w 1605470"/>
              <a:gd name="connsiteY65" fmla="*/ 4761984 h 6858000"/>
              <a:gd name="connsiteX66" fmla="*/ 747700 w 1605470"/>
              <a:gd name="connsiteY66" fmla="*/ 4690749 h 6858000"/>
              <a:gd name="connsiteX67" fmla="*/ 743180 w 1605470"/>
              <a:gd name="connsiteY67" fmla="*/ 4584173 h 6858000"/>
              <a:gd name="connsiteX68" fmla="*/ 738263 w 1605470"/>
              <a:gd name="connsiteY68" fmla="*/ 4444346 h 6858000"/>
              <a:gd name="connsiteX69" fmla="*/ 734828 w 1605470"/>
              <a:gd name="connsiteY69" fmla="*/ 4375228 h 6858000"/>
              <a:gd name="connsiteX70" fmla="*/ 715481 w 1605470"/>
              <a:gd name="connsiteY70" fmla="*/ 4214165 h 6858000"/>
              <a:gd name="connsiteX71" fmla="*/ 719554 w 1605470"/>
              <a:gd name="connsiteY71" fmla="*/ 4090296 h 6858000"/>
              <a:gd name="connsiteX72" fmla="*/ 704810 w 1605470"/>
              <a:gd name="connsiteY72" fmla="*/ 4033999 h 6858000"/>
              <a:gd name="connsiteX73" fmla="*/ 705959 w 1605470"/>
              <a:gd name="connsiteY73" fmla="*/ 4031933 h 6858000"/>
              <a:gd name="connsiteX74" fmla="*/ 704535 w 1605470"/>
              <a:gd name="connsiteY74" fmla="*/ 4013953 h 6858000"/>
              <a:gd name="connsiteX75" fmla="*/ 700443 w 1605470"/>
              <a:gd name="connsiteY75" fmla="*/ 4010511 h 6858000"/>
              <a:gd name="connsiteX76" fmla="*/ 698282 w 1605470"/>
              <a:gd name="connsiteY76" fmla="*/ 3998331 h 6858000"/>
              <a:gd name="connsiteX77" fmla="*/ 690830 w 1605470"/>
              <a:gd name="connsiteY77" fmla="*/ 3974753 h 6858000"/>
              <a:gd name="connsiteX78" fmla="*/ 692428 w 1605470"/>
              <a:gd name="connsiteY78" fmla="*/ 3969950 h 6858000"/>
              <a:gd name="connsiteX79" fmla="*/ 685850 w 1605470"/>
              <a:gd name="connsiteY79" fmla="*/ 3933779 h 6858000"/>
              <a:gd name="connsiteX80" fmla="*/ 687181 w 1605470"/>
              <a:gd name="connsiteY80" fmla="*/ 3933093 h 6858000"/>
              <a:gd name="connsiteX81" fmla="*/ 691535 w 1605470"/>
              <a:gd name="connsiteY81" fmla="*/ 3922082 h 6858000"/>
              <a:gd name="connsiteX82" fmla="*/ 696613 w 1605470"/>
              <a:gd name="connsiteY82" fmla="*/ 3901461 h 6858000"/>
              <a:gd name="connsiteX83" fmla="*/ 719207 w 1605470"/>
              <a:gd name="connsiteY83" fmla="*/ 3813873 h 6858000"/>
              <a:gd name="connsiteX84" fmla="*/ 718632 w 1605470"/>
              <a:gd name="connsiteY84" fmla="*/ 3806161 h 6858000"/>
              <a:gd name="connsiteX85" fmla="*/ 718939 w 1605470"/>
              <a:gd name="connsiteY85" fmla="*/ 3805957 h 6858000"/>
              <a:gd name="connsiteX86" fmla="*/ 718966 w 1605470"/>
              <a:gd name="connsiteY86" fmla="*/ 3797724 h 6858000"/>
              <a:gd name="connsiteX87" fmla="*/ 717581 w 1605470"/>
              <a:gd name="connsiteY87" fmla="*/ 3792098 h 6858000"/>
              <a:gd name="connsiteX88" fmla="*/ 716465 w 1605470"/>
              <a:gd name="connsiteY88" fmla="*/ 3777135 h 6858000"/>
              <a:gd name="connsiteX89" fmla="*/ 718198 w 1605470"/>
              <a:gd name="connsiteY89" fmla="*/ 3771656 h 6858000"/>
              <a:gd name="connsiteX90" fmla="*/ 721941 w 1605470"/>
              <a:gd name="connsiteY90" fmla="*/ 3769007 h 6858000"/>
              <a:gd name="connsiteX91" fmla="*/ 721407 w 1605470"/>
              <a:gd name="connsiteY91" fmla="*/ 3767709 h 6858000"/>
              <a:gd name="connsiteX92" fmla="*/ 730103 w 1605470"/>
              <a:gd name="connsiteY92" fmla="*/ 3738082 h 6858000"/>
              <a:gd name="connsiteX93" fmla="*/ 737449 w 1605470"/>
              <a:gd name="connsiteY93" fmla="*/ 3673397 h 6858000"/>
              <a:gd name="connsiteX94" fmla="*/ 736745 w 1605470"/>
              <a:gd name="connsiteY94" fmla="*/ 3637109 h 6858000"/>
              <a:gd name="connsiteX95" fmla="*/ 740188 w 1605470"/>
              <a:gd name="connsiteY95" fmla="*/ 3536883 h 6858000"/>
              <a:gd name="connsiteX96" fmla="*/ 747726 w 1605470"/>
              <a:gd name="connsiteY96" fmla="*/ 3435652 h 6858000"/>
              <a:gd name="connsiteX97" fmla="*/ 774383 w 1605470"/>
              <a:gd name="connsiteY97" fmla="*/ 3381564 h 6858000"/>
              <a:gd name="connsiteX98" fmla="*/ 774870 w 1605470"/>
              <a:gd name="connsiteY98" fmla="*/ 3375761 h 6858000"/>
              <a:gd name="connsiteX99" fmla="*/ 770510 w 1605470"/>
              <a:gd name="connsiteY99" fmla="*/ 3361844 h 6858000"/>
              <a:gd name="connsiteX100" fmla="*/ 767933 w 1605470"/>
              <a:gd name="connsiteY100" fmla="*/ 3356929 h 6858000"/>
              <a:gd name="connsiteX101" fmla="*/ 766158 w 1605470"/>
              <a:gd name="connsiteY101" fmla="*/ 3349058 h 6858000"/>
              <a:gd name="connsiteX102" fmla="*/ 766414 w 1605470"/>
              <a:gd name="connsiteY102" fmla="*/ 3348763 h 6858000"/>
              <a:gd name="connsiteX103" fmla="*/ 764166 w 1605470"/>
              <a:gd name="connsiteY103" fmla="*/ 3341588 h 6858000"/>
              <a:gd name="connsiteX104" fmla="*/ 749397 w 1605470"/>
              <a:gd name="connsiteY104" fmla="*/ 3307769 h 6858000"/>
              <a:gd name="connsiteX105" fmla="*/ 766960 w 1605470"/>
              <a:gd name="connsiteY105" fmla="*/ 3250522 h 6858000"/>
              <a:gd name="connsiteX106" fmla="*/ 767385 w 1605470"/>
              <a:gd name="connsiteY106" fmla="*/ 3229163 h 6858000"/>
              <a:gd name="connsiteX107" fmla="*/ 769208 w 1605470"/>
              <a:gd name="connsiteY107" fmla="*/ 3217217 h 6858000"/>
              <a:gd name="connsiteX108" fmla="*/ 770350 w 1605470"/>
              <a:gd name="connsiteY108" fmla="*/ 3216125 h 6858000"/>
              <a:gd name="connsiteX109" fmla="*/ 756043 w 1605470"/>
              <a:gd name="connsiteY109" fmla="*/ 3183755 h 6858000"/>
              <a:gd name="connsiteX110" fmla="*/ 756544 w 1605470"/>
              <a:gd name="connsiteY110" fmla="*/ 3178642 h 6858000"/>
              <a:gd name="connsiteX111" fmla="*/ 744144 w 1605470"/>
              <a:gd name="connsiteY111" fmla="*/ 3158586 h 6858000"/>
              <a:gd name="connsiteX112" fmla="*/ 739378 w 1605470"/>
              <a:gd name="connsiteY112" fmla="*/ 3147669 h 6858000"/>
              <a:gd name="connsiteX113" fmla="*/ 734648 w 1605470"/>
              <a:gd name="connsiteY113" fmla="*/ 3145733 h 6858000"/>
              <a:gd name="connsiteX114" fmla="*/ 729329 w 1605470"/>
              <a:gd name="connsiteY114" fmla="*/ 3129034 h 6858000"/>
              <a:gd name="connsiteX115" fmla="*/ 729994 w 1605470"/>
              <a:gd name="connsiteY115" fmla="*/ 3126682 h 6858000"/>
              <a:gd name="connsiteX116" fmla="*/ 720862 w 1605470"/>
              <a:gd name="connsiteY116" fmla="*/ 3114519 h 6858000"/>
              <a:gd name="connsiteX117" fmla="*/ 707471 w 1605470"/>
              <a:gd name="connsiteY117" fmla="*/ 3106272 h 6858000"/>
              <a:gd name="connsiteX118" fmla="*/ 680201 w 1605470"/>
              <a:gd name="connsiteY118" fmla="*/ 2958185 h 6858000"/>
              <a:gd name="connsiteX119" fmla="*/ 622815 w 1605470"/>
              <a:gd name="connsiteY119" fmla="*/ 2762989 h 6858000"/>
              <a:gd name="connsiteX120" fmla="*/ 571733 w 1605470"/>
              <a:gd name="connsiteY120" fmla="*/ 2554718 h 6858000"/>
              <a:gd name="connsiteX121" fmla="*/ 551827 w 1605470"/>
              <a:gd name="connsiteY121" fmla="*/ 2485734 h 6858000"/>
              <a:gd name="connsiteX122" fmla="*/ 542550 w 1605470"/>
              <a:gd name="connsiteY122" fmla="*/ 2447068 h 6858000"/>
              <a:gd name="connsiteX123" fmla="*/ 529511 w 1605470"/>
              <a:gd name="connsiteY123" fmla="*/ 2425819 h 6858000"/>
              <a:gd name="connsiteX124" fmla="*/ 528878 w 1605470"/>
              <a:gd name="connsiteY124" fmla="*/ 2408971 h 6858000"/>
              <a:gd name="connsiteX125" fmla="*/ 535510 w 1605470"/>
              <a:gd name="connsiteY125" fmla="*/ 2402874 h 6858000"/>
              <a:gd name="connsiteX126" fmla="*/ 538122 w 1605470"/>
              <a:gd name="connsiteY126" fmla="*/ 2381443 h 6858000"/>
              <a:gd name="connsiteX127" fmla="*/ 514451 w 1605470"/>
              <a:gd name="connsiteY127" fmla="*/ 2261920 h 6858000"/>
              <a:gd name="connsiteX128" fmla="*/ 504338 w 1605470"/>
              <a:gd name="connsiteY128" fmla="*/ 2195378 h 6858000"/>
              <a:gd name="connsiteX129" fmla="*/ 488555 w 1605470"/>
              <a:gd name="connsiteY129" fmla="*/ 2155135 h 6858000"/>
              <a:gd name="connsiteX130" fmla="*/ 486013 w 1605470"/>
              <a:gd name="connsiteY130" fmla="*/ 2118008 h 6858000"/>
              <a:gd name="connsiteX131" fmla="*/ 487006 w 1605470"/>
              <a:gd name="connsiteY131" fmla="*/ 2050531 h 6858000"/>
              <a:gd name="connsiteX132" fmla="*/ 478812 w 1605470"/>
              <a:gd name="connsiteY132" fmla="*/ 1963269 h 6858000"/>
              <a:gd name="connsiteX133" fmla="*/ 459990 w 1605470"/>
              <a:gd name="connsiteY133" fmla="*/ 1906352 h 6858000"/>
              <a:gd name="connsiteX134" fmla="*/ 436547 w 1605470"/>
              <a:gd name="connsiteY134" fmla="*/ 1861531 h 6858000"/>
              <a:gd name="connsiteX135" fmla="*/ 390346 w 1605470"/>
              <a:gd name="connsiteY135" fmla="*/ 1732919 h 6858000"/>
              <a:gd name="connsiteX136" fmla="*/ 362657 w 1605470"/>
              <a:gd name="connsiteY136" fmla="*/ 1663540 h 6858000"/>
              <a:gd name="connsiteX137" fmla="*/ 361783 w 1605470"/>
              <a:gd name="connsiteY137" fmla="*/ 1615777 h 6858000"/>
              <a:gd name="connsiteX138" fmla="*/ 342578 w 1605470"/>
              <a:gd name="connsiteY138" fmla="*/ 1563678 h 6858000"/>
              <a:gd name="connsiteX139" fmla="*/ 355658 w 1605470"/>
              <a:gd name="connsiteY139" fmla="*/ 1519474 h 6858000"/>
              <a:gd name="connsiteX140" fmla="*/ 348400 w 1605470"/>
              <a:gd name="connsiteY140" fmla="*/ 1477995 h 6858000"/>
              <a:gd name="connsiteX141" fmla="*/ 334485 w 1605470"/>
              <a:gd name="connsiteY141" fmla="*/ 1373769 h 6858000"/>
              <a:gd name="connsiteX142" fmla="*/ 342792 w 1605470"/>
              <a:gd name="connsiteY142" fmla="*/ 1307086 h 6858000"/>
              <a:gd name="connsiteX143" fmla="*/ 343980 w 1605470"/>
              <a:gd name="connsiteY143" fmla="*/ 1189033 h 6858000"/>
              <a:gd name="connsiteX144" fmla="*/ 348665 w 1605470"/>
              <a:gd name="connsiteY144" fmla="*/ 1168288 h 6858000"/>
              <a:gd name="connsiteX145" fmla="*/ 340947 w 1605470"/>
              <a:gd name="connsiteY145" fmla="*/ 1142577 h 6858000"/>
              <a:gd name="connsiteX146" fmla="*/ 330253 w 1605470"/>
              <a:gd name="connsiteY146" fmla="*/ 1088484 h 6858000"/>
              <a:gd name="connsiteX147" fmla="*/ 318989 w 1605470"/>
              <a:gd name="connsiteY147" fmla="*/ 1016103 h 6858000"/>
              <a:gd name="connsiteX148" fmla="*/ 320445 w 1605470"/>
              <a:gd name="connsiteY148" fmla="*/ 932283 h 6858000"/>
              <a:gd name="connsiteX149" fmla="*/ 322681 w 1605470"/>
              <a:gd name="connsiteY149" fmla="*/ 915925 h 6858000"/>
              <a:gd name="connsiteX150" fmla="*/ 315310 w 1605470"/>
              <a:gd name="connsiteY150" fmla="*/ 896999 h 6858000"/>
              <a:gd name="connsiteX151" fmla="*/ 284718 w 1605470"/>
              <a:gd name="connsiteY151" fmla="*/ 821517 h 6858000"/>
              <a:gd name="connsiteX152" fmla="*/ 263668 w 1605470"/>
              <a:gd name="connsiteY152" fmla="*/ 751353 h 6858000"/>
              <a:gd name="connsiteX153" fmla="*/ 263226 w 1605470"/>
              <a:gd name="connsiteY153" fmla="*/ 721230 h 6858000"/>
              <a:gd name="connsiteX154" fmla="*/ 248897 w 1605470"/>
              <a:gd name="connsiteY154" fmla="*/ 681659 h 6858000"/>
              <a:gd name="connsiteX155" fmla="*/ 234316 w 1605470"/>
              <a:gd name="connsiteY155" fmla="*/ 635218 h 6858000"/>
              <a:gd name="connsiteX156" fmla="*/ 239327 w 1605470"/>
              <a:gd name="connsiteY156" fmla="*/ 613763 h 6858000"/>
              <a:gd name="connsiteX157" fmla="*/ 225269 w 1605470"/>
              <a:gd name="connsiteY157" fmla="*/ 598582 h 6858000"/>
              <a:gd name="connsiteX158" fmla="*/ 224950 w 1605470"/>
              <a:gd name="connsiteY158" fmla="*/ 576846 h 6858000"/>
              <a:gd name="connsiteX159" fmla="*/ 204576 w 1605470"/>
              <a:gd name="connsiteY159" fmla="*/ 530055 h 6858000"/>
              <a:gd name="connsiteX160" fmla="*/ 219064 w 1605470"/>
              <a:gd name="connsiteY160" fmla="*/ 469651 h 6858000"/>
              <a:gd name="connsiteX161" fmla="*/ 195012 w 1605470"/>
              <a:gd name="connsiteY161" fmla="*/ 448559 h 6858000"/>
              <a:gd name="connsiteX162" fmla="*/ 201434 w 1605470"/>
              <a:gd name="connsiteY162" fmla="*/ 441529 h 6858000"/>
              <a:gd name="connsiteX163" fmla="*/ 200655 w 1605470"/>
              <a:gd name="connsiteY163" fmla="*/ 428927 h 6858000"/>
              <a:gd name="connsiteX164" fmla="*/ 190059 w 1605470"/>
              <a:gd name="connsiteY164" fmla="*/ 430161 h 6858000"/>
              <a:gd name="connsiteX165" fmla="*/ 167079 w 1605470"/>
              <a:gd name="connsiteY165" fmla="*/ 367211 h 6858000"/>
              <a:gd name="connsiteX166" fmla="*/ 124571 w 1605470"/>
              <a:gd name="connsiteY166" fmla="*/ 302178 h 6858000"/>
              <a:gd name="connsiteX167" fmla="*/ 103243 w 1605470"/>
              <a:gd name="connsiteY167" fmla="*/ 211375 h 6858000"/>
              <a:gd name="connsiteX168" fmla="*/ 94571 w 1605470"/>
              <a:gd name="connsiteY168" fmla="*/ 184179 h 6858000"/>
              <a:gd name="connsiteX169" fmla="*/ 13437 w 1605470"/>
              <a:gd name="connsiteY169" fmla="*/ 19287 h 6858000"/>
              <a:gd name="connsiteX170" fmla="*/ 0 w 1605470"/>
              <a:gd name="connsiteY17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31653 w 1605470"/>
              <a:gd name="connsiteY38" fmla="*/ 5604904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3992 w 1605470"/>
              <a:gd name="connsiteY37" fmla="*/ 5619557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4870 w 1605470"/>
              <a:gd name="connsiteY97" fmla="*/ 3375761 h 6858000"/>
              <a:gd name="connsiteX98" fmla="*/ 770510 w 1605470"/>
              <a:gd name="connsiteY98" fmla="*/ 3361844 h 6858000"/>
              <a:gd name="connsiteX99" fmla="*/ 767933 w 1605470"/>
              <a:gd name="connsiteY99" fmla="*/ 3356929 h 6858000"/>
              <a:gd name="connsiteX100" fmla="*/ 766158 w 1605470"/>
              <a:gd name="connsiteY100" fmla="*/ 3349058 h 6858000"/>
              <a:gd name="connsiteX101" fmla="*/ 766414 w 1605470"/>
              <a:gd name="connsiteY101" fmla="*/ 3348763 h 6858000"/>
              <a:gd name="connsiteX102" fmla="*/ 764166 w 1605470"/>
              <a:gd name="connsiteY102" fmla="*/ 3341588 h 6858000"/>
              <a:gd name="connsiteX103" fmla="*/ 749397 w 1605470"/>
              <a:gd name="connsiteY103" fmla="*/ 3307769 h 6858000"/>
              <a:gd name="connsiteX104" fmla="*/ 766960 w 1605470"/>
              <a:gd name="connsiteY104" fmla="*/ 3250522 h 6858000"/>
              <a:gd name="connsiteX105" fmla="*/ 767385 w 1605470"/>
              <a:gd name="connsiteY105" fmla="*/ 3229163 h 6858000"/>
              <a:gd name="connsiteX106" fmla="*/ 769208 w 1605470"/>
              <a:gd name="connsiteY106" fmla="*/ 3217217 h 6858000"/>
              <a:gd name="connsiteX107" fmla="*/ 770350 w 1605470"/>
              <a:gd name="connsiteY107" fmla="*/ 3216125 h 6858000"/>
              <a:gd name="connsiteX108" fmla="*/ 756043 w 1605470"/>
              <a:gd name="connsiteY108" fmla="*/ 3183755 h 6858000"/>
              <a:gd name="connsiteX109" fmla="*/ 756544 w 1605470"/>
              <a:gd name="connsiteY109" fmla="*/ 3178642 h 6858000"/>
              <a:gd name="connsiteX110" fmla="*/ 744144 w 1605470"/>
              <a:gd name="connsiteY110" fmla="*/ 3158586 h 6858000"/>
              <a:gd name="connsiteX111" fmla="*/ 739378 w 1605470"/>
              <a:gd name="connsiteY111" fmla="*/ 3147669 h 6858000"/>
              <a:gd name="connsiteX112" fmla="*/ 734648 w 1605470"/>
              <a:gd name="connsiteY112" fmla="*/ 3145733 h 6858000"/>
              <a:gd name="connsiteX113" fmla="*/ 729329 w 1605470"/>
              <a:gd name="connsiteY113" fmla="*/ 3129034 h 6858000"/>
              <a:gd name="connsiteX114" fmla="*/ 729994 w 1605470"/>
              <a:gd name="connsiteY114" fmla="*/ 3126682 h 6858000"/>
              <a:gd name="connsiteX115" fmla="*/ 720862 w 1605470"/>
              <a:gd name="connsiteY115" fmla="*/ 3114519 h 6858000"/>
              <a:gd name="connsiteX116" fmla="*/ 707471 w 1605470"/>
              <a:gd name="connsiteY116" fmla="*/ 3106272 h 6858000"/>
              <a:gd name="connsiteX117" fmla="*/ 680201 w 1605470"/>
              <a:gd name="connsiteY117" fmla="*/ 2958185 h 6858000"/>
              <a:gd name="connsiteX118" fmla="*/ 622815 w 1605470"/>
              <a:gd name="connsiteY118" fmla="*/ 2762989 h 6858000"/>
              <a:gd name="connsiteX119" fmla="*/ 571733 w 1605470"/>
              <a:gd name="connsiteY119" fmla="*/ 2554718 h 6858000"/>
              <a:gd name="connsiteX120" fmla="*/ 551827 w 1605470"/>
              <a:gd name="connsiteY120" fmla="*/ 2485734 h 6858000"/>
              <a:gd name="connsiteX121" fmla="*/ 542550 w 1605470"/>
              <a:gd name="connsiteY121" fmla="*/ 2447068 h 6858000"/>
              <a:gd name="connsiteX122" fmla="*/ 529511 w 1605470"/>
              <a:gd name="connsiteY122" fmla="*/ 2425819 h 6858000"/>
              <a:gd name="connsiteX123" fmla="*/ 528878 w 1605470"/>
              <a:gd name="connsiteY123" fmla="*/ 2408971 h 6858000"/>
              <a:gd name="connsiteX124" fmla="*/ 535510 w 1605470"/>
              <a:gd name="connsiteY124" fmla="*/ 2402874 h 6858000"/>
              <a:gd name="connsiteX125" fmla="*/ 538122 w 1605470"/>
              <a:gd name="connsiteY125" fmla="*/ 2381443 h 6858000"/>
              <a:gd name="connsiteX126" fmla="*/ 514451 w 1605470"/>
              <a:gd name="connsiteY126" fmla="*/ 2261920 h 6858000"/>
              <a:gd name="connsiteX127" fmla="*/ 504338 w 1605470"/>
              <a:gd name="connsiteY127" fmla="*/ 2195378 h 6858000"/>
              <a:gd name="connsiteX128" fmla="*/ 488555 w 1605470"/>
              <a:gd name="connsiteY128" fmla="*/ 2155135 h 6858000"/>
              <a:gd name="connsiteX129" fmla="*/ 486013 w 1605470"/>
              <a:gd name="connsiteY129" fmla="*/ 2118008 h 6858000"/>
              <a:gd name="connsiteX130" fmla="*/ 487006 w 1605470"/>
              <a:gd name="connsiteY130" fmla="*/ 2050531 h 6858000"/>
              <a:gd name="connsiteX131" fmla="*/ 478812 w 1605470"/>
              <a:gd name="connsiteY131" fmla="*/ 1963269 h 6858000"/>
              <a:gd name="connsiteX132" fmla="*/ 459990 w 1605470"/>
              <a:gd name="connsiteY132" fmla="*/ 1906352 h 6858000"/>
              <a:gd name="connsiteX133" fmla="*/ 436547 w 1605470"/>
              <a:gd name="connsiteY133" fmla="*/ 1861531 h 6858000"/>
              <a:gd name="connsiteX134" fmla="*/ 390346 w 1605470"/>
              <a:gd name="connsiteY134" fmla="*/ 1732919 h 6858000"/>
              <a:gd name="connsiteX135" fmla="*/ 362657 w 1605470"/>
              <a:gd name="connsiteY135" fmla="*/ 1663540 h 6858000"/>
              <a:gd name="connsiteX136" fmla="*/ 361783 w 1605470"/>
              <a:gd name="connsiteY136" fmla="*/ 1615777 h 6858000"/>
              <a:gd name="connsiteX137" fmla="*/ 342578 w 1605470"/>
              <a:gd name="connsiteY137" fmla="*/ 1563678 h 6858000"/>
              <a:gd name="connsiteX138" fmla="*/ 355658 w 1605470"/>
              <a:gd name="connsiteY138" fmla="*/ 1519474 h 6858000"/>
              <a:gd name="connsiteX139" fmla="*/ 348400 w 1605470"/>
              <a:gd name="connsiteY139" fmla="*/ 1477995 h 6858000"/>
              <a:gd name="connsiteX140" fmla="*/ 334485 w 1605470"/>
              <a:gd name="connsiteY140" fmla="*/ 1373769 h 6858000"/>
              <a:gd name="connsiteX141" fmla="*/ 342792 w 1605470"/>
              <a:gd name="connsiteY141" fmla="*/ 1307086 h 6858000"/>
              <a:gd name="connsiteX142" fmla="*/ 343980 w 1605470"/>
              <a:gd name="connsiteY142" fmla="*/ 1189033 h 6858000"/>
              <a:gd name="connsiteX143" fmla="*/ 348665 w 1605470"/>
              <a:gd name="connsiteY143" fmla="*/ 1168288 h 6858000"/>
              <a:gd name="connsiteX144" fmla="*/ 340947 w 1605470"/>
              <a:gd name="connsiteY144" fmla="*/ 1142577 h 6858000"/>
              <a:gd name="connsiteX145" fmla="*/ 330253 w 1605470"/>
              <a:gd name="connsiteY145" fmla="*/ 1088484 h 6858000"/>
              <a:gd name="connsiteX146" fmla="*/ 318989 w 1605470"/>
              <a:gd name="connsiteY146" fmla="*/ 1016103 h 6858000"/>
              <a:gd name="connsiteX147" fmla="*/ 320445 w 1605470"/>
              <a:gd name="connsiteY147" fmla="*/ 932283 h 6858000"/>
              <a:gd name="connsiteX148" fmla="*/ 322681 w 1605470"/>
              <a:gd name="connsiteY148" fmla="*/ 915925 h 6858000"/>
              <a:gd name="connsiteX149" fmla="*/ 315310 w 1605470"/>
              <a:gd name="connsiteY149" fmla="*/ 896999 h 6858000"/>
              <a:gd name="connsiteX150" fmla="*/ 284718 w 1605470"/>
              <a:gd name="connsiteY150" fmla="*/ 821517 h 6858000"/>
              <a:gd name="connsiteX151" fmla="*/ 263668 w 1605470"/>
              <a:gd name="connsiteY151" fmla="*/ 751353 h 6858000"/>
              <a:gd name="connsiteX152" fmla="*/ 263226 w 1605470"/>
              <a:gd name="connsiteY152" fmla="*/ 721230 h 6858000"/>
              <a:gd name="connsiteX153" fmla="*/ 248897 w 1605470"/>
              <a:gd name="connsiteY153" fmla="*/ 681659 h 6858000"/>
              <a:gd name="connsiteX154" fmla="*/ 234316 w 1605470"/>
              <a:gd name="connsiteY154" fmla="*/ 635218 h 6858000"/>
              <a:gd name="connsiteX155" fmla="*/ 239327 w 1605470"/>
              <a:gd name="connsiteY155" fmla="*/ 613763 h 6858000"/>
              <a:gd name="connsiteX156" fmla="*/ 225269 w 1605470"/>
              <a:gd name="connsiteY156" fmla="*/ 598582 h 6858000"/>
              <a:gd name="connsiteX157" fmla="*/ 224950 w 1605470"/>
              <a:gd name="connsiteY157" fmla="*/ 576846 h 6858000"/>
              <a:gd name="connsiteX158" fmla="*/ 204576 w 1605470"/>
              <a:gd name="connsiteY158" fmla="*/ 530055 h 6858000"/>
              <a:gd name="connsiteX159" fmla="*/ 219064 w 1605470"/>
              <a:gd name="connsiteY159" fmla="*/ 469651 h 6858000"/>
              <a:gd name="connsiteX160" fmla="*/ 195012 w 1605470"/>
              <a:gd name="connsiteY160" fmla="*/ 448559 h 6858000"/>
              <a:gd name="connsiteX161" fmla="*/ 201434 w 1605470"/>
              <a:gd name="connsiteY161" fmla="*/ 441529 h 6858000"/>
              <a:gd name="connsiteX162" fmla="*/ 200655 w 1605470"/>
              <a:gd name="connsiteY162" fmla="*/ 428927 h 6858000"/>
              <a:gd name="connsiteX163" fmla="*/ 190059 w 1605470"/>
              <a:gd name="connsiteY163" fmla="*/ 430161 h 6858000"/>
              <a:gd name="connsiteX164" fmla="*/ 167079 w 1605470"/>
              <a:gd name="connsiteY164" fmla="*/ 367211 h 6858000"/>
              <a:gd name="connsiteX165" fmla="*/ 124571 w 1605470"/>
              <a:gd name="connsiteY165" fmla="*/ 302178 h 6858000"/>
              <a:gd name="connsiteX166" fmla="*/ 103243 w 1605470"/>
              <a:gd name="connsiteY166" fmla="*/ 211375 h 6858000"/>
              <a:gd name="connsiteX167" fmla="*/ 94571 w 1605470"/>
              <a:gd name="connsiteY167" fmla="*/ 184179 h 6858000"/>
              <a:gd name="connsiteX168" fmla="*/ 13437 w 1605470"/>
              <a:gd name="connsiteY168" fmla="*/ 19287 h 6858000"/>
              <a:gd name="connsiteX169" fmla="*/ 0 w 1605470"/>
              <a:gd name="connsiteY16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7933 w 1605470"/>
              <a:gd name="connsiteY98" fmla="*/ 3356929 h 6858000"/>
              <a:gd name="connsiteX99" fmla="*/ 766158 w 1605470"/>
              <a:gd name="connsiteY99" fmla="*/ 3349058 h 6858000"/>
              <a:gd name="connsiteX100" fmla="*/ 766414 w 1605470"/>
              <a:gd name="connsiteY100" fmla="*/ 3348763 h 6858000"/>
              <a:gd name="connsiteX101" fmla="*/ 764166 w 1605470"/>
              <a:gd name="connsiteY101" fmla="*/ 3341588 h 6858000"/>
              <a:gd name="connsiteX102" fmla="*/ 749397 w 1605470"/>
              <a:gd name="connsiteY102" fmla="*/ 3307769 h 6858000"/>
              <a:gd name="connsiteX103" fmla="*/ 766960 w 1605470"/>
              <a:gd name="connsiteY103" fmla="*/ 3250522 h 6858000"/>
              <a:gd name="connsiteX104" fmla="*/ 767385 w 1605470"/>
              <a:gd name="connsiteY104" fmla="*/ 3229163 h 6858000"/>
              <a:gd name="connsiteX105" fmla="*/ 769208 w 1605470"/>
              <a:gd name="connsiteY105" fmla="*/ 3217217 h 6858000"/>
              <a:gd name="connsiteX106" fmla="*/ 770350 w 1605470"/>
              <a:gd name="connsiteY106" fmla="*/ 3216125 h 6858000"/>
              <a:gd name="connsiteX107" fmla="*/ 756043 w 1605470"/>
              <a:gd name="connsiteY107" fmla="*/ 3183755 h 6858000"/>
              <a:gd name="connsiteX108" fmla="*/ 756544 w 1605470"/>
              <a:gd name="connsiteY108" fmla="*/ 3178642 h 6858000"/>
              <a:gd name="connsiteX109" fmla="*/ 744144 w 1605470"/>
              <a:gd name="connsiteY109" fmla="*/ 3158586 h 6858000"/>
              <a:gd name="connsiteX110" fmla="*/ 739378 w 1605470"/>
              <a:gd name="connsiteY110" fmla="*/ 3147669 h 6858000"/>
              <a:gd name="connsiteX111" fmla="*/ 734648 w 1605470"/>
              <a:gd name="connsiteY111" fmla="*/ 3145733 h 6858000"/>
              <a:gd name="connsiteX112" fmla="*/ 729329 w 1605470"/>
              <a:gd name="connsiteY112" fmla="*/ 3129034 h 6858000"/>
              <a:gd name="connsiteX113" fmla="*/ 729994 w 1605470"/>
              <a:gd name="connsiteY113" fmla="*/ 3126682 h 6858000"/>
              <a:gd name="connsiteX114" fmla="*/ 720862 w 1605470"/>
              <a:gd name="connsiteY114" fmla="*/ 3114519 h 6858000"/>
              <a:gd name="connsiteX115" fmla="*/ 707471 w 1605470"/>
              <a:gd name="connsiteY115" fmla="*/ 3106272 h 6858000"/>
              <a:gd name="connsiteX116" fmla="*/ 680201 w 1605470"/>
              <a:gd name="connsiteY116" fmla="*/ 2958185 h 6858000"/>
              <a:gd name="connsiteX117" fmla="*/ 622815 w 1605470"/>
              <a:gd name="connsiteY117" fmla="*/ 2762989 h 6858000"/>
              <a:gd name="connsiteX118" fmla="*/ 571733 w 1605470"/>
              <a:gd name="connsiteY118" fmla="*/ 2554718 h 6858000"/>
              <a:gd name="connsiteX119" fmla="*/ 551827 w 1605470"/>
              <a:gd name="connsiteY119" fmla="*/ 2485734 h 6858000"/>
              <a:gd name="connsiteX120" fmla="*/ 542550 w 1605470"/>
              <a:gd name="connsiteY120" fmla="*/ 2447068 h 6858000"/>
              <a:gd name="connsiteX121" fmla="*/ 529511 w 1605470"/>
              <a:gd name="connsiteY121" fmla="*/ 2425819 h 6858000"/>
              <a:gd name="connsiteX122" fmla="*/ 528878 w 1605470"/>
              <a:gd name="connsiteY122" fmla="*/ 2408971 h 6858000"/>
              <a:gd name="connsiteX123" fmla="*/ 535510 w 1605470"/>
              <a:gd name="connsiteY123" fmla="*/ 2402874 h 6858000"/>
              <a:gd name="connsiteX124" fmla="*/ 538122 w 1605470"/>
              <a:gd name="connsiteY124" fmla="*/ 2381443 h 6858000"/>
              <a:gd name="connsiteX125" fmla="*/ 514451 w 1605470"/>
              <a:gd name="connsiteY125" fmla="*/ 2261920 h 6858000"/>
              <a:gd name="connsiteX126" fmla="*/ 504338 w 1605470"/>
              <a:gd name="connsiteY126" fmla="*/ 2195378 h 6858000"/>
              <a:gd name="connsiteX127" fmla="*/ 488555 w 1605470"/>
              <a:gd name="connsiteY127" fmla="*/ 2155135 h 6858000"/>
              <a:gd name="connsiteX128" fmla="*/ 486013 w 1605470"/>
              <a:gd name="connsiteY128" fmla="*/ 2118008 h 6858000"/>
              <a:gd name="connsiteX129" fmla="*/ 487006 w 1605470"/>
              <a:gd name="connsiteY129" fmla="*/ 2050531 h 6858000"/>
              <a:gd name="connsiteX130" fmla="*/ 478812 w 1605470"/>
              <a:gd name="connsiteY130" fmla="*/ 1963269 h 6858000"/>
              <a:gd name="connsiteX131" fmla="*/ 459990 w 1605470"/>
              <a:gd name="connsiteY131" fmla="*/ 1906352 h 6858000"/>
              <a:gd name="connsiteX132" fmla="*/ 436547 w 1605470"/>
              <a:gd name="connsiteY132" fmla="*/ 1861531 h 6858000"/>
              <a:gd name="connsiteX133" fmla="*/ 390346 w 1605470"/>
              <a:gd name="connsiteY133" fmla="*/ 1732919 h 6858000"/>
              <a:gd name="connsiteX134" fmla="*/ 362657 w 1605470"/>
              <a:gd name="connsiteY134" fmla="*/ 1663540 h 6858000"/>
              <a:gd name="connsiteX135" fmla="*/ 361783 w 1605470"/>
              <a:gd name="connsiteY135" fmla="*/ 1615777 h 6858000"/>
              <a:gd name="connsiteX136" fmla="*/ 342578 w 1605470"/>
              <a:gd name="connsiteY136" fmla="*/ 1563678 h 6858000"/>
              <a:gd name="connsiteX137" fmla="*/ 355658 w 1605470"/>
              <a:gd name="connsiteY137" fmla="*/ 1519474 h 6858000"/>
              <a:gd name="connsiteX138" fmla="*/ 348400 w 1605470"/>
              <a:gd name="connsiteY138" fmla="*/ 1477995 h 6858000"/>
              <a:gd name="connsiteX139" fmla="*/ 334485 w 1605470"/>
              <a:gd name="connsiteY139" fmla="*/ 1373769 h 6858000"/>
              <a:gd name="connsiteX140" fmla="*/ 342792 w 1605470"/>
              <a:gd name="connsiteY140" fmla="*/ 1307086 h 6858000"/>
              <a:gd name="connsiteX141" fmla="*/ 343980 w 1605470"/>
              <a:gd name="connsiteY141" fmla="*/ 1189033 h 6858000"/>
              <a:gd name="connsiteX142" fmla="*/ 348665 w 1605470"/>
              <a:gd name="connsiteY142" fmla="*/ 1168288 h 6858000"/>
              <a:gd name="connsiteX143" fmla="*/ 340947 w 1605470"/>
              <a:gd name="connsiteY143" fmla="*/ 1142577 h 6858000"/>
              <a:gd name="connsiteX144" fmla="*/ 330253 w 1605470"/>
              <a:gd name="connsiteY144" fmla="*/ 1088484 h 6858000"/>
              <a:gd name="connsiteX145" fmla="*/ 318989 w 1605470"/>
              <a:gd name="connsiteY145" fmla="*/ 1016103 h 6858000"/>
              <a:gd name="connsiteX146" fmla="*/ 320445 w 1605470"/>
              <a:gd name="connsiteY146" fmla="*/ 932283 h 6858000"/>
              <a:gd name="connsiteX147" fmla="*/ 322681 w 1605470"/>
              <a:gd name="connsiteY147" fmla="*/ 915925 h 6858000"/>
              <a:gd name="connsiteX148" fmla="*/ 315310 w 1605470"/>
              <a:gd name="connsiteY148" fmla="*/ 896999 h 6858000"/>
              <a:gd name="connsiteX149" fmla="*/ 284718 w 1605470"/>
              <a:gd name="connsiteY149" fmla="*/ 821517 h 6858000"/>
              <a:gd name="connsiteX150" fmla="*/ 263668 w 1605470"/>
              <a:gd name="connsiteY150" fmla="*/ 751353 h 6858000"/>
              <a:gd name="connsiteX151" fmla="*/ 263226 w 1605470"/>
              <a:gd name="connsiteY151" fmla="*/ 721230 h 6858000"/>
              <a:gd name="connsiteX152" fmla="*/ 248897 w 1605470"/>
              <a:gd name="connsiteY152" fmla="*/ 681659 h 6858000"/>
              <a:gd name="connsiteX153" fmla="*/ 234316 w 1605470"/>
              <a:gd name="connsiteY153" fmla="*/ 635218 h 6858000"/>
              <a:gd name="connsiteX154" fmla="*/ 239327 w 1605470"/>
              <a:gd name="connsiteY154" fmla="*/ 613763 h 6858000"/>
              <a:gd name="connsiteX155" fmla="*/ 225269 w 1605470"/>
              <a:gd name="connsiteY155" fmla="*/ 598582 h 6858000"/>
              <a:gd name="connsiteX156" fmla="*/ 224950 w 1605470"/>
              <a:gd name="connsiteY156" fmla="*/ 576846 h 6858000"/>
              <a:gd name="connsiteX157" fmla="*/ 204576 w 1605470"/>
              <a:gd name="connsiteY157" fmla="*/ 530055 h 6858000"/>
              <a:gd name="connsiteX158" fmla="*/ 219064 w 1605470"/>
              <a:gd name="connsiteY158" fmla="*/ 469651 h 6858000"/>
              <a:gd name="connsiteX159" fmla="*/ 195012 w 1605470"/>
              <a:gd name="connsiteY159" fmla="*/ 448559 h 6858000"/>
              <a:gd name="connsiteX160" fmla="*/ 201434 w 1605470"/>
              <a:gd name="connsiteY160" fmla="*/ 441529 h 6858000"/>
              <a:gd name="connsiteX161" fmla="*/ 200655 w 1605470"/>
              <a:gd name="connsiteY161" fmla="*/ 428927 h 6858000"/>
              <a:gd name="connsiteX162" fmla="*/ 190059 w 1605470"/>
              <a:gd name="connsiteY162" fmla="*/ 430161 h 6858000"/>
              <a:gd name="connsiteX163" fmla="*/ 167079 w 1605470"/>
              <a:gd name="connsiteY163" fmla="*/ 367211 h 6858000"/>
              <a:gd name="connsiteX164" fmla="*/ 124571 w 1605470"/>
              <a:gd name="connsiteY164" fmla="*/ 302178 h 6858000"/>
              <a:gd name="connsiteX165" fmla="*/ 103243 w 1605470"/>
              <a:gd name="connsiteY165" fmla="*/ 211375 h 6858000"/>
              <a:gd name="connsiteX166" fmla="*/ 94571 w 1605470"/>
              <a:gd name="connsiteY166" fmla="*/ 184179 h 6858000"/>
              <a:gd name="connsiteX167" fmla="*/ 13437 w 1605470"/>
              <a:gd name="connsiteY167" fmla="*/ 19287 h 6858000"/>
              <a:gd name="connsiteX168" fmla="*/ 0 w 1605470"/>
              <a:gd name="connsiteY16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4383 w 1605470"/>
              <a:gd name="connsiteY96" fmla="*/ 3381564 h 6858000"/>
              <a:gd name="connsiteX97" fmla="*/ 770510 w 1605470"/>
              <a:gd name="connsiteY97" fmla="*/ 3361844 h 6858000"/>
              <a:gd name="connsiteX98" fmla="*/ 766158 w 1605470"/>
              <a:gd name="connsiteY98" fmla="*/ 3349058 h 6858000"/>
              <a:gd name="connsiteX99" fmla="*/ 766414 w 1605470"/>
              <a:gd name="connsiteY99" fmla="*/ 3348763 h 6858000"/>
              <a:gd name="connsiteX100" fmla="*/ 764166 w 1605470"/>
              <a:gd name="connsiteY100" fmla="*/ 3341588 h 6858000"/>
              <a:gd name="connsiteX101" fmla="*/ 749397 w 1605470"/>
              <a:gd name="connsiteY101" fmla="*/ 3307769 h 6858000"/>
              <a:gd name="connsiteX102" fmla="*/ 766960 w 1605470"/>
              <a:gd name="connsiteY102" fmla="*/ 3250522 h 6858000"/>
              <a:gd name="connsiteX103" fmla="*/ 767385 w 1605470"/>
              <a:gd name="connsiteY103" fmla="*/ 3229163 h 6858000"/>
              <a:gd name="connsiteX104" fmla="*/ 769208 w 1605470"/>
              <a:gd name="connsiteY104" fmla="*/ 3217217 h 6858000"/>
              <a:gd name="connsiteX105" fmla="*/ 770350 w 1605470"/>
              <a:gd name="connsiteY105" fmla="*/ 3216125 h 6858000"/>
              <a:gd name="connsiteX106" fmla="*/ 756043 w 1605470"/>
              <a:gd name="connsiteY106" fmla="*/ 3183755 h 6858000"/>
              <a:gd name="connsiteX107" fmla="*/ 756544 w 1605470"/>
              <a:gd name="connsiteY107" fmla="*/ 3178642 h 6858000"/>
              <a:gd name="connsiteX108" fmla="*/ 744144 w 1605470"/>
              <a:gd name="connsiteY108" fmla="*/ 3158586 h 6858000"/>
              <a:gd name="connsiteX109" fmla="*/ 739378 w 1605470"/>
              <a:gd name="connsiteY109" fmla="*/ 3147669 h 6858000"/>
              <a:gd name="connsiteX110" fmla="*/ 734648 w 1605470"/>
              <a:gd name="connsiteY110" fmla="*/ 3145733 h 6858000"/>
              <a:gd name="connsiteX111" fmla="*/ 729329 w 1605470"/>
              <a:gd name="connsiteY111" fmla="*/ 3129034 h 6858000"/>
              <a:gd name="connsiteX112" fmla="*/ 729994 w 1605470"/>
              <a:gd name="connsiteY112" fmla="*/ 3126682 h 6858000"/>
              <a:gd name="connsiteX113" fmla="*/ 720862 w 1605470"/>
              <a:gd name="connsiteY113" fmla="*/ 3114519 h 6858000"/>
              <a:gd name="connsiteX114" fmla="*/ 707471 w 1605470"/>
              <a:gd name="connsiteY114" fmla="*/ 3106272 h 6858000"/>
              <a:gd name="connsiteX115" fmla="*/ 680201 w 1605470"/>
              <a:gd name="connsiteY115" fmla="*/ 2958185 h 6858000"/>
              <a:gd name="connsiteX116" fmla="*/ 622815 w 1605470"/>
              <a:gd name="connsiteY116" fmla="*/ 2762989 h 6858000"/>
              <a:gd name="connsiteX117" fmla="*/ 571733 w 1605470"/>
              <a:gd name="connsiteY117" fmla="*/ 2554718 h 6858000"/>
              <a:gd name="connsiteX118" fmla="*/ 551827 w 1605470"/>
              <a:gd name="connsiteY118" fmla="*/ 2485734 h 6858000"/>
              <a:gd name="connsiteX119" fmla="*/ 542550 w 1605470"/>
              <a:gd name="connsiteY119" fmla="*/ 2447068 h 6858000"/>
              <a:gd name="connsiteX120" fmla="*/ 529511 w 1605470"/>
              <a:gd name="connsiteY120" fmla="*/ 2425819 h 6858000"/>
              <a:gd name="connsiteX121" fmla="*/ 528878 w 1605470"/>
              <a:gd name="connsiteY121" fmla="*/ 2408971 h 6858000"/>
              <a:gd name="connsiteX122" fmla="*/ 535510 w 1605470"/>
              <a:gd name="connsiteY122" fmla="*/ 2402874 h 6858000"/>
              <a:gd name="connsiteX123" fmla="*/ 538122 w 1605470"/>
              <a:gd name="connsiteY123" fmla="*/ 2381443 h 6858000"/>
              <a:gd name="connsiteX124" fmla="*/ 514451 w 1605470"/>
              <a:gd name="connsiteY124" fmla="*/ 2261920 h 6858000"/>
              <a:gd name="connsiteX125" fmla="*/ 504338 w 1605470"/>
              <a:gd name="connsiteY125" fmla="*/ 2195378 h 6858000"/>
              <a:gd name="connsiteX126" fmla="*/ 488555 w 1605470"/>
              <a:gd name="connsiteY126" fmla="*/ 2155135 h 6858000"/>
              <a:gd name="connsiteX127" fmla="*/ 486013 w 1605470"/>
              <a:gd name="connsiteY127" fmla="*/ 2118008 h 6858000"/>
              <a:gd name="connsiteX128" fmla="*/ 487006 w 1605470"/>
              <a:gd name="connsiteY128" fmla="*/ 2050531 h 6858000"/>
              <a:gd name="connsiteX129" fmla="*/ 478812 w 1605470"/>
              <a:gd name="connsiteY129" fmla="*/ 1963269 h 6858000"/>
              <a:gd name="connsiteX130" fmla="*/ 459990 w 1605470"/>
              <a:gd name="connsiteY130" fmla="*/ 1906352 h 6858000"/>
              <a:gd name="connsiteX131" fmla="*/ 436547 w 1605470"/>
              <a:gd name="connsiteY131" fmla="*/ 1861531 h 6858000"/>
              <a:gd name="connsiteX132" fmla="*/ 390346 w 1605470"/>
              <a:gd name="connsiteY132" fmla="*/ 1732919 h 6858000"/>
              <a:gd name="connsiteX133" fmla="*/ 362657 w 1605470"/>
              <a:gd name="connsiteY133" fmla="*/ 1663540 h 6858000"/>
              <a:gd name="connsiteX134" fmla="*/ 361783 w 1605470"/>
              <a:gd name="connsiteY134" fmla="*/ 1615777 h 6858000"/>
              <a:gd name="connsiteX135" fmla="*/ 342578 w 1605470"/>
              <a:gd name="connsiteY135" fmla="*/ 1563678 h 6858000"/>
              <a:gd name="connsiteX136" fmla="*/ 355658 w 1605470"/>
              <a:gd name="connsiteY136" fmla="*/ 1519474 h 6858000"/>
              <a:gd name="connsiteX137" fmla="*/ 348400 w 1605470"/>
              <a:gd name="connsiteY137" fmla="*/ 1477995 h 6858000"/>
              <a:gd name="connsiteX138" fmla="*/ 334485 w 1605470"/>
              <a:gd name="connsiteY138" fmla="*/ 1373769 h 6858000"/>
              <a:gd name="connsiteX139" fmla="*/ 342792 w 1605470"/>
              <a:gd name="connsiteY139" fmla="*/ 1307086 h 6858000"/>
              <a:gd name="connsiteX140" fmla="*/ 343980 w 1605470"/>
              <a:gd name="connsiteY140" fmla="*/ 1189033 h 6858000"/>
              <a:gd name="connsiteX141" fmla="*/ 348665 w 1605470"/>
              <a:gd name="connsiteY141" fmla="*/ 1168288 h 6858000"/>
              <a:gd name="connsiteX142" fmla="*/ 340947 w 1605470"/>
              <a:gd name="connsiteY142" fmla="*/ 1142577 h 6858000"/>
              <a:gd name="connsiteX143" fmla="*/ 330253 w 1605470"/>
              <a:gd name="connsiteY143" fmla="*/ 1088484 h 6858000"/>
              <a:gd name="connsiteX144" fmla="*/ 318989 w 1605470"/>
              <a:gd name="connsiteY144" fmla="*/ 1016103 h 6858000"/>
              <a:gd name="connsiteX145" fmla="*/ 320445 w 1605470"/>
              <a:gd name="connsiteY145" fmla="*/ 932283 h 6858000"/>
              <a:gd name="connsiteX146" fmla="*/ 322681 w 1605470"/>
              <a:gd name="connsiteY146" fmla="*/ 915925 h 6858000"/>
              <a:gd name="connsiteX147" fmla="*/ 315310 w 1605470"/>
              <a:gd name="connsiteY147" fmla="*/ 896999 h 6858000"/>
              <a:gd name="connsiteX148" fmla="*/ 284718 w 1605470"/>
              <a:gd name="connsiteY148" fmla="*/ 821517 h 6858000"/>
              <a:gd name="connsiteX149" fmla="*/ 263668 w 1605470"/>
              <a:gd name="connsiteY149" fmla="*/ 751353 h 6858000"/>
              <a:gd name="connsiteX150" fmla="*/ 263226 w 1605470"/>
              <a:gd name="connsiteY150" fmla="*/ 721230 h 6858000"/>
              <a:gd name="connsiteX151" fmla="*/ 248897 w 1605470"/>
              <a:gd name="connsiteY151" fmla="*/ 681659 h 6858000"/>
              <a:gd name="connsiteX152" fmla="*/ 234316 w 1605470"/>
              <a:gd name="connsiteY152" fmla="*/ 635218 h 6858000"/>
              <a:gd name="connsiteX153" fmla="*/ 239327 w 1605470"/>
              <a:gd name="connsiteY153" fmla="*/ 613763 h 6858000"/>
              <a:gd name="connsiteX154" fmla="*/ 225269 w 1605470"/>
              <a:gd name="connsiteY154" fmla="*/ 598582 h 6858000"/>
              <a:gd name="connsiteX155" fmla="*/ 224950 w 1605470"/>
              <a:gd name="connsiteY155" fmla="*/ 576846 h 6858000"/>
              <a:gd name="connsiteX156" fmla="*/ 204576 w 1605470"/>
              <a:gd name="connsiteY156" fmla="*/ 530055 h 6858000"/>
              <a:gd name="connsiteX157" fmla="*/ 219064 w 1605470"/>
              <a:gd name="connsiteY157" fmla="*/ 469651 h 6858000"/>
              <a:gd name="connsiteX158" fmla="*/ 195012 w 1605470"/>
              <a:gd name="connsiteY158" fmla="*/ 448559 h 6858000"/>
              <a:gd name="connsiteX159" fmla="*/ 201434 w 1605470"/>
              <a:gd name="connsiteY159" fmla="*/ 441529 h 6858000"/>
              <a:gd name="connsiteX160" fmla="*/ 200655 w 1605470"/>
              <a:gd name="connsiteY160" fmla="*/ 428927 h 6858000"/>
              <a:gd name="connsiteX161" fmla="*/ 190059 w 1605470"/>
              <a:gd name="connsiteY161" fmla="*/ 430161 h 6858000"/>
              <a:gd name="connsiteX162" fmla="*/ 167079 w 1605470"/>
              <a:gd name="connsiteY162" fmla="*/ 367211 h 6858000"/>
              <a:gd name="connsiteX163" fmla="*/ 124571 w 1605470"/>
              <a:gd name="connsiteY163" fmla="*/ 302178 h 6858000"/>
              <a:gd name="connsiteX164" fmla="*/ 103243 w 1605470"/>
              <a:gd name="connsiteY164" fmla="*/ 211375 h 6858000"/>
              <a:gd name="connsiteX165" fmla="*/ 94571 w 1605470"/>
              <a:gd name="connsiteY165" fmla="*/ 184179 h 6858000"/>
              <a:gd name="connsiteX166" fmla="*/ 13437 w 1605470"/>
              <a:gd name="connsiteY166" fmla="*/ 19287 h 6858000"/>
              <a:gd name="connsiteX167" fmla="*/ 0 w 1605470"/>
              <a:gd name="connsiteY16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6414 w 1605470"/>
              <a:gd name="connsiteY98" fmla="*/ 3348763 h 6858000"/>
              <a:gd name="connsiteX99" fmla="*/ 764166 w 1605470"/>
              <a:gd name="connsiteY99" fmla="*/ 3341588 h 6858000"/>
              <a:gd name="connsiteX100" fmla="*/ 749397 w 1605470"/>
              <a:gd name="connsiteY100" fmla="*/ 3307769 h 6858000"/>
              <a:gd name="connsiteX101" fmla="*/ 766960 w 1605470"/>
              <a:gd name="connsiteY101" fmla="*/ 3250522 h 6858000"/>
              <a:gd name="connsiteX102" fmla="*/ 767385 w 1605470"/>
              <a:gd name="connsiteY102" fmla="*/ 3229163 h 6858000"/>
              <a:gd name="connsiteX103" fmla="*/ 769208 w 1605470"/>
              <a:gd name="connsiteY103" fmla="*/ 3217217 h 6858000"/>
              <a:gd name="connsiteX104" fmla="*/ 770350 w 1605470"/>
              <a:gd name="connsiteY104" fmla="*/ 3216125 h 6858000"/>
              <a:gd name="connsiteX105" fmla="*/ 756043 w 1605470"/>
              <a:gd name="connsiteY105" fmla="*/ 3183755 h 6858000"/>
              <a:gd name="connsiteX106" fmla="*/ 756544 w 1605470"/>
              <a:gd name="connsiteY106" fmla="*/ 3178642 h 6858000"/>
              <a:gd name="connsiteX107" fmla="*/ 744144 w 1605470"/>
              <a:gd name="connsiteY107" fmla="*/ 3158586 h 6858000"/>
              <a:gd name="connsiteX108" fmla="*/ 739378 w 1605470"/>
              <a:gd name="connsiteY108" fmla="*/ 3147669 h 6858000"/>
              <a:gd name="connsiteX109" fmla="*/ 734648 w 1605470"/>
              <a:gd name="connsiteY109" fmla="*/ 3145733 h 6858000"/>
              <a:gd name="connsiteX110" fmla="*/ 729329 w 1605470"/>
              <a:gd name="connsiteY110" fmla="*/ 3129034 h 6858000"/>
              <a:gd name="connsiteX111" fmla="*/ 729994 w 1605470"/>
              <a:gd name="connsiteY111" fmla="*/ 3126682 h 6858000"/>
              <a:gd name="connsiteX112" fmla="*/ 720862 w 1605470"/>
              <a:gd name="connsiteY112" fmla="*/ 3114519 h 6858000"/>
              <a:gd name="connsiteX113" fmla="*/ 707471 w 1605470"/>
              <a:gd name="connsiteY113" fmla="*/ 3106272 h 6858000"/>
              <a:gd name="connsiteX114" fmla="*/ 680201 w 1605470"/>
              <a:gd name="connsiteY114" fmla="*/ 2958185 h 6858000"/>
              <a:gd name="connsiteX115" fmla="*/ 622815 w 1605470"/>
              <a:gd name="connsiteY115" fmla="*/ 2762989 h 6858000"/>
              <a:gd name="connsiteX116" fmla="*/ 571733 w 1605470"/>
              <a:gd name="connsiteY116" fmla="*/ 2554718 h 6858000"/>
              <a:gd name="connsiteX117" fmla="*/ 551827 w 1605470"/>
              <a:gd name="connsiteY117" fmla="*/ 2485734 h 6858000"/>
              <a:gd name="connsiteX118" fmla="*/ 542550 w 1605470"/>
              <a:gd name="connsiteY118" fmla="*/ 2447068 h 6858000"/>
              <a:gd name="connsiteX119" fmla="*/ 529511 w 1605470"/>
              <a:gd name="connsiteY119" fmla="*/ 2425819 h 6858000"/>
              <a:gd name="connsiteX120" fmla="*/ 528878 w 1605470"/>
              <a:gd name="connsiteY120" fmla="*/ 2408971 h 6858000"/>
              <a:gd name="connsiteX121" fmla="*/ 535510 w 1605470"/>
              <a:gd name="connsiteY121" fmla="*/ 2402874 h 6858000"/>
              <a:gd name="connsiteX122" fmla="*/ 538122 w 1605470"/>
              <a:gd name="connsiteY122" fmla="*/ 2381443 h 6858000"/>
              <a:gd name="connsiteX123" fmla="*/ 514451 w 1605470"/>
              <a:gd name="connsiteY123" fmla="*/ 2261920 h 6858000"/>
              <a:gd name="connsiteX124" fmla="*/ 504338 w 1605470"/>
              <a:gd name="connsiteY124" fmla="*/ 2195378 h 6858000"/>
              <a:gd name="connsiteX125" fmla="*/ 488555 w 1605470"/>
              <a:gd name="connsiteY125" fmla="*/ 2155135 h 6858000"/>
              <a:gd name="connsiteX126" fmla="*/ 486013 w 1605470"/>
              <a:gd name="connsiteY126" fmla="*/ 2118008 h 6858000"/>
              <a:gd name="connsiteX127" fmla="*/ 487006 w 1605470"/>
              <a:gd name="connsiteY127" fmla="*/ 2050531 h 6858000"/>
              <a:gd name="connsiteX128" fmla="*/ 478812 w 1605470"/>
              <a:gd name="connsiteY128" fmla="*/ 1963269 h 6858000"/>
              <a:gd name="connsiteX129" fmla="*/ 459990 w 1605470"/>
              <a:gd name="connsiteY129" fmla="*/ 1906352 h 6858000"/>
              <a:gd name="connsiteX130" fmla="*/ 436547 w 1605470"/>
              <a:gd name="connsiteY130" fmla="*/ 1861531 h 6858000"/>
              <a:gd name="connsiteX131" fmla="*/ 390346 w 1605470"/>
              <a:gd name="connsiteY131" fmla="*/ 1732919 h 6858000"/>
              <a:gd name="connsiteX132" fmla="*/ 362657 w 1605470"/>
              <a:gd name="connsiteY132" fmla="*/ 1663540 h 6858000"/>
              <a:gd name="connsiteX133" fmla="*/ 361783 w 1605470"/>
              <a:gd name="connsiteY133" fmla="*/ 1615777 h 6858000"/>
              <a:gd name="connsiteX134" fmla="*/ 342578 w 1605470"/>
              <a:gd name="connsiteY134" fmla="*/ 1563678 h 6858000"/>
              <a:gd name="connsiteX135" fmla="*/ 355658 w 1605470"/>
              <a:gd name="connsiteY135" fmla="*/ 1519474 h 6858000"/>
              <a:gd name="connsiteX136" fmla="*/ 348400 w 1605470"/>
              <a:gd name="connsiteY136" fmla="*/ 1477995 h 6858000"/>
              <a:gd name="connsiteX137" fmla="*/ 334485 w 1605470"/>
              <a:gd name="connsiteY137" fmla="*/ 1373769 h 6858000"/>
              <a:gd name="connsiteX138" fmla="*/ 342792 w 1605470"/>
              <a:gd name="connsiteY138" fmla="*/ 1307086 h 6858000"/>
              <a:gd name="connsiteX139" fmla="*/ 343980 w 1605470"/>
              <a:gd name="connsiteY139" fmla="*/ 1189033 h 6858000"/>
              <a:gd name="connsiteX140" fmla="*/ 348665 w 1605470"/>
              <a:gd name="connsiteY140" fmla="*/ 1168288 h 6858000"/>
              <a:gd name="connsiteX141" fmla="*/ 340947 w 1605470"/>
              <a:gd name="connsiteY141" fmla="*/ 1142577 h 6858000"/>
              <a:gd name="connsiteX142" fmla="*/ 330253 w 1605470"/>
              <a:gd name="connsiteY142" fmla="*/ 1088484 h 6858000"/>
              <a:gd name="connsiteX143" fmla="*/ 318989 w 1605470"/>
              <a:gd name="connsiteY143" fmla="*/ 1016103 h 6858000"/>
              <a:gd name="connsiteX144" fmla="*/ 320445 w 1605470"/>
              <a:gd name="connsiteY144" fmla="*/ 932283 h 6858000"/>
              <a:gd name="connsiteX145" fmla="*/ 322681 w 1605470"/>
              <a:gd name="connsiteY145" fmla="*/ 915925 h 6858000"/>
              <a:gd name="connsiteX146" fmla="*/ 315310 w 1605470"/>
              <a:gd name="connsiteY146" fmla="*/ 896999 h 6858000"/>
              <a:gd name="connsiteX147" fmla="*/ 284718 w 1605470"/>
              <a:gd name="connsiteY147" fmla="*/ 821517 h 6858000"/>
              <a:gd name="connsiteX148" fmla="*/ 263668 w 1605470"/>
              <a:gd name="connsiteY148" fmla="*/ 751353 h 6858000"/>
              <a:gd name="connsiteX149" fmla="*/ 263226 w 1605470"/>
              <a:gd name="connsiteY149" fmla="*/ 721230 h 6858000"/>
              <a:gd name="connsiteX150" fmla="*/ 248897 w 1605470"/>
              <a:gd name="connsiteY150" fmla="*/ 681659 h 6858000"/>
              <a:gd name="connsiteX151" fmla="*/ 234316 w 1605470"/>
              <a:gd name="connsiteY151" fmla="*/ 635218 h 6858000"/>
              <a:gd name="connsiteX152" fmla="*/ 239327 w 1605470"/>
              <a:gd name="connsiteY152" fmla="*/ 613763 h 6858000"/>
              <a:gd name="connsiteX153" fmla="*/ 225269 w 1605470"/>
              <a:gd name="connsiteY153" fmla="*/ 598582 h 6858000"/>
              <a:gd name="connsiteX154" fmla="*/ 224950 w 1605470"/>
              <a:gd name="connsiteY154" fmla="*/ 576846 h 6858000"/>
              <a:gd name="connsiteX155" fmla="*/ 204576 w 1605470"/>
              <a:gd name="connsiteY155" fmla="*/ 530055 h 6858000"/>
              <a:gd name="connsiteX156" fmla="*/ 219064 w 1605470"/>
              <a:gd name="connsiteY156" fmla="*/ 469651 h 6858000"/>
              <a:gd name="connsiteX157" fmla="*/ 195012 w 1605470"/>
              <a:gd name="connsiteY157" fmla="*/ 448559 h 6858000"/>
              <a:gd name="connsiteX158" fmla="*/ 201434 w 1605470"/>
              <a:gd name="connsiteY158" fmla="*/ 441529 h 6858000"/>
              <a:gd name="connsiteX159" fmla="*/ 200655 w 1605470"/>
              <a:gd name="connsiteY159" fmla="*/ 428927 h 6858000"/>
              <a:gd name="connsiteX160" fmla="*/ 190059 w 1605470"/>
              <a:gd name="connsiteY160" fmla="*/ 430161 h 6858000"/>
              <a:gd name="connsiteX161" fmla="*/ 167079 w 1605470"/>
              <a:gd name="connsiteY161" fmla="*/ 367211 h 6858000"/>
              <a:gd name="connsiteX162" fmla="*/ 124571 w 1605470"/>
              <a:gd name="connsiteY162" fmla="*/ 302178 h 6858000"/>
              <a:gd name="connsiteX163" fmla="*/ 103243 w 1605470"/>
              <a:gd name="connsiteY163" fmla="*/ 211375 h 6858000"/>
              <a:gd name="connsiteX164" fmla="*/ 94571 w 1605470"/>
              <a:gd name="connsiteY164" fmla="*/ 184179 h 6858000"/>
              <a:gd name="connsiteX165" fmla="*/ 13437 w 1605470"/>
              <a:gd name="connsiteY165" fmla="*/ 19287 h 6858000"/>
              <a:gd name="connsiteX166" fmla="*/ 0 w 1605470"/>
              <a:gd name="connsiteY16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64166 w 1605470"/>
              <a:gd name="connsiteY98" fmla="*/ 3341588 h 6858000"/>
              <a:gd name="connsiteX99" fmla="*/ 749397 w 1605470"/>
              <a:gd name="connsiteY99" fmla="*/ 3307769 h 6858000"/>
              <a:gd name="connsiteX100" fmla="*/ 766960 w 1605470"/>
              <a:gd name="connsiteY100" fmla="*/ 3250522 h 6858000"/>
              <a:gd name="connsiteX101" fmla="*/ 767385 w 1605470"/>
              <a:gd name="connsiteY101" fmla="*/ 3229163 h 6858000"/>
              <a:gd name="connsiteX102" fmla="*/ 769208 w 1605470"/>
              <a:gd name="connsiteY102" fmla="*/ 3217217 h 6858000"/>
              <a:gd name="connsiteX103" fmla="*/ 770350 w 1605470"/>
              <a:gd name="connsiteY103" fmla="*/ 3216125 h 6858000"/>
              <a:gd name="connsiteX104" fmla="*/ 756043 w 1605470"/>
              <a:gd name="connsiteY104" fmla="*/ 3183755 h 6858000"/>
              <a:gd name="connsiteX105" fmla="*/ 756544 w 1605470"/>
              <a:gd name="connsiteY105" fmla="*/ 3178642 h 6858000"/>
              <a:gd name="connsiteX106" fmla="*/ 744144 w 1605470"/>
              <a:gd name="connsiteY106" fmla="*/ 3158586 h 6858000"/>
              <a:gd name="connsiteX107" fmla="*/ 739378 w 1605470"/>
              <a:gd name="connsiteY107" fmla="*/ 3147669 h 6858000"/>
              <a:gd name="connsiteX108" fmla="*/ 734648 w 1605470"/>
              <a:gd name="connsiteY108" fmla="*/ 3145733 h 6858000"/>
              <a:gd name="connsiteX109" fmla="*/ 729329 w 1605470"/>
              <a:gd name="connsiteY109" fmla="*/ 3129034 h 6858000"/>
              <a:gd name="connsiteX110" fmla="*/ 729994 w 1605470"/>
              <a:gd name="connsiteY110" fmla="*/ 3126682 h 6858000"/>
              <a:gd name="connsiteX111" fmla="*/ 720862 w 1605470"/>
              <a:gd name="connsiteY111" fmla="*/ 3114519 h 6858000"/>
              <a:gd name="connsiteX112" fmla="*/ 707471 w 1605470"/>
              <a:gd name="connsiteY112" fmla="*/ 3106272 h 6858000"/>
              <a:gd name="connsiteX113" fmla="*/ 680201 w 1605470"/>
              <a:gd name="connsiteY113" fmla="*/ 2958185 h 6858000"/>
              <a:gd name="connsiteX114" fmla="*/ 622815 w 1605470"/>
              <a:gd name="connsiteY114" fmla="*/ 2762989 h 6858000"/>
              <a:gd name="connsiteX115" fmla="*/ 571733 w 1605470"/>
              <a:gd name="connsiteY115" fmla="*/ 2554718 h 6858000"/>
              <a:gd name="connsiteX116" fmla="*/ 551827 w 1605470"/>
              <a:gd name="connsiteY116" fmla="*/ 2485734 h 6858000"/>
              <a:gd name="connsiteX117" fmla="*/ 542550 w 1605470"/>
              <a:gd name="connsiteY117" fmla="*/ 2447068 h 6858000"/>
              <a:gd name="connsiteX118" fmla="*/ 529511 w 1605470"/>
              <a:gd name="connsiteY118" fmla="*/ 2425819 h 6858000"/>
              <a:gd name="connsiteX119" fmla="*/ 528878 w 1605470"/>
              <a:gd name="connsiteY119" fmla="*/ 2408971 h 6858000"/>
              <a:gd name="connsiteX120" fmla="*/ 535510 w 1605470"/>
              <a:gd name="connsiteY120" fmla="*/ 2402874 h 6858000"/>
              <a:gd name="connsiteX121" fmla="*/ 538122 w 1605470"/>
              <a:gd name="connsiteY121" fmla="*/ 2381443 h 6858000"/>
              <a:gd name="connsiteX122" fmla="*/ 514451 w 1605470"/>
              <a:gd name="connsiteY122" fmla="*/ 2261920 h 6858000"/>
              <a:gd name="connsiteX123" fmla="*/ 504338 w 1605470"/>
              <a:gd name="connsiteY123" fmla="*/ 2195378 h 6858000"/>
              <a:gd name="connsiteX124" fmla="*/ 488555 w 1605470"/>
              <a:gd name="connsiteY124" fmla="*/ 2155135 h 6858000"/>
              <a:gd name="connsiteX125" fmla="*/ 486013 w 1605470"/>
              <a:gd name="connsiteY125" fmla="*/ 2118008 h 6858000"/>
              <a:gd name="connsiteX126" fmla="*/ 487006 w 1605470"/>
              <a:gd name="connsiteY126" fmla="*/ 2050531 h 6858000"/>
              <a:gd name="connsiteX127" fmla="*/ 478812 w 1605470"/>
              <a:gd name="connsiteY127" fmla="*/ 1963269 h 6858000"/>
              <a:gd name="connsiteX128" fmla="*/ 459990 w 1605470"/>
              <a:gd name="connsiteY128" fmla="*/ 1906352 h 6858000"/>
              <a:gd name="connsiteX129" fmla="*/ 436547 w 1605470"/>
              <a:gd name="connsiteY129" fmla="*/ 1861531 h 6858000"/>
              <a:gd name="connsiteX130" fmla="*/ 390346 w 1605470"/>
              <a:gd name="connsiteY130" fmla="*/ 1732919 h 6858000"/>
              <a:gd name="connsiteX131" fmla="*/ 362657 w 1605470"/>
              <a:gd name="connsiteY131" fmla="*/ 1663540 h 6858000"/>
              <a:gd name="connsiteX132" fmla="*/ 361783 w 1605470"/>
              <a:gd name="connsiteY132" fmla="*/ 1615777 h 6858000"/>
              <a:gd name="connsiteX133" fmla="*/ 342578 w 1605470"/>
              <a:gd name="connsiteY133" fmla="*/ 1563678 h 6858000"/>
              <a:gd name="connsiteX134" fmla="*/ 355658 w 1605470"/>
              <a:gd name="connsiteY134" fmla="*/ 1519474 h 6858000"/>
              <a:gd name="connsiteX135" fmla="*/ 348400 w 1605470"/>
              <a:gd name="connsiteY135" fmla="*/ 1477995 h 6858000"/>
              <a:gd name="connsiteX136" fmla="*/ 334485 w 1605470"/>
              <a:gd name="connsiteY136" fmla="*/ 1373769 h 6858000"/>
              <a:gd name="connsiteX137" fmla="*/ 342792 w 1605470"/>
              <a:gd name="connsiteY137" fmla="*/ 1307086 h 6858000"/>
              <a:gd name="connsiteX138" fmla="*/ 343980 w 1605470"/>
              <a:gd name="connsiteY138" fmla="*/ 1189033 h 6858000"/>
              <a:gd name="connsiteX139" fmla="*/ 348665 w 1605470"/>
              <a:gd name="connsiteY139" fmla="*/ 1168288 h 6858000"/>
              <a:gd name="connsiteX140" fmla="*/ 340947 w 1605470"/>
              <a:gd name="connsiteY140" fmla="*/ 1142577 h 6858000"/>
              <a:gd name="connsiteX141" fmla="*/ 330253 w 1605470"/>
              <a:gd name="connsiteY141" fmla="*/ 1088484 h 6858000"/>
              <a:gd name="connsiteX142" fmla="*/ 318989 w 1605470"/>
              <a:gd name="connsiteY142" fmla="*/ 1016103 h 6858000"/>
              <a:gd name="connsiteX143" fmla="*/ 320445 w 1605470"/>
              <a:gd name="connsiteY143" fmla="*/ 932283 h 6858000"/>
              <a:gd name="connsiteX144" fmla="*/ 322681 w 1605470"/>
              <a:gd name="connsiteY144" fmla="*/ 915925 h 6858000"/>
              <a:gd name="connsiteX145" fmla="*/ 315310 w 1605470"/>
              <a:gd name="connsiteY145" fmla="*/ 896999 h 6858000"/>
              <a:gd name="connsiteX146" fmla="*/ 284718 w 1605470"/>
              <a:gd name="connsiteY146" fmla="*/ 821517 h 6858000"/>
              <a:gd name="connsiteX147" fmla="*/ 263668 w 1605470"/>
              <a:gd name="connsiteY147" fmla="*/ 751353 h 6858000"/>
              <a:gd name="connsiteX148" fmla="*/ 263226 w 1605470"/>
              <a:gd name="connsiteY148" fmla="*/ 721230 h 6858000"/>
              <a:gd name="connsiteX149" fmla="*/ 248897 w 1605470"/>
              <a:gd name="connsiteY149" fmla="*/ 681659 h 6858000"/>
              <a:gd name="connsiteX150" fmla="*/ 234316 w 1605470"/>
              <a:gd name="connsiteY150" fmla="*/ 635218 h 6858000"/>
              <a:gd name="connsiteX151" fmla="*/ 239327 w 1605470"/>
              <a:gd name="connsiteY151" fmla="*/ 613763 h 6858000"/>
              <a:gd name="connsiteX152" fmla="*/ 225269 w 1605470"/>
              <a:gd name="connsiteY152" fmla="*/ 598582 h 6858000"/>
              <a:gd name="connsiteX153" fmla="*/ 224950 w 1605470"/>
              <a:gd name="connsiteY153" fmla="*/ 576846 h 6858000"/>
              <a:gd name="connsiteX154" fmla="*/ 204576 w 1605470"/>
              <a:gd name="connsiteY154" fmla="*/ 530055 h 6858000"/>
              <a:gd name="connsiteX155" fmla="*/ 219064 w 1605470"/>
              <a:gd name="connsiteY155" fmla="*/ 469651 h 6858000"/>
              <a:gd name="connsiteX156" fmla="*/ 195012 w 1605470"/>
              <a:gd name="connsiteY156" fmla="*/ 448559 h 6858000"/>
              <a:gd name="connsiteX157" fmla="*/ 201434 w 1605470"/>
              <a:gd name="connsiteY157" fmla="*/ 441529 h 6858000"/>
              <a:gd name="connsiteX158" fmla="*/ 200655 w 1605470"/>
              <a:gd name="connsiteY158" fmla="*/ 428927 h 6858000"/>
              <a:gd name="connsiteX159" fmla="*/ 190059 w 1605470"/>
              <a:gd name="connsiteY159" fmla="*/ 430161 h 6858000"/>
              <a:gd name="connsiteX160" fmla="*/ 167079 w 1605470"/>
              <a:gd name="connsiteY160" fmla="*/ 367211 h 6858000"/>
              <a:gd name="connsiteX161" fmla="*/ 124571 w 1605470"/>
              <a:gd name="connsiteY161" fmla="*/ 302178 h 6858000"/>
              <a:gd name="connsiteX162" fmla="*/ 103243 w 1605470"/>
              <a:gd name="connsiteY162" fmla="*/ 211375 h 6858000"/>
              <a:gd name="connsiteX163" fmla="*/ 94571 w 1605470"/>
              <a:gd name="connsiteY163" fmla="*/ 184179 h 6858000"/>
              <a:gd name="connsiteX164" fmla="*/ 13437 w 1605470"/>
              <a:gd name="connsiteY164" fmla="*/ 19287 h 6858000"/>
              <a:gd name="connsiteX165" fmla="*/ 0 w 1605470"/>
              <a:gd name="connsiteY16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66158 w 1605470"/>
              <a:gd name="connsiteY97" fmla="*/ 3349058 h 6858000"/>
              <a:gd name="connsiteX98" fmla="*/ 749397 w 1605470"/>
              <a:gd name="connsiteY98" fmla="*/ 3307769 h 6858000"/>
              <a:gd name="connsiteX99" fmla="*/ 766960 w 1605470"/>
              <a:gd name="connsiteY99" fmla="*/ 3250522 h 6858000"/>
              <a:gd name="connsiteX100" fmla="*/ 767385 w 1605470"/>
              <a:gd name="connsiteY100" fmla="*/ 3229163 h 6858000"/>
              <a:gd name="connsiteX101" fmla="*/ 769208 w 1605470"/>
              <a:gd name="connsiteY101" fmla="*/ 3217217 h 6858000"/>
              <a:gd name="connsiteX102" fmla="*/ 770350 w 1605470"/>
              <a:gd name="connsiteY102" fmla="*/ 3216125 h 6858000"/>
              <a:gd name="connsiteX103" fmla="*/ 756043 w 1605470"/>
              <a:gd name="connsiteY103" fmla="*/ 3183755 h 6858000"/>
              <a:gd name="connsiteX104" fmla="*/ 756544 w 1605470"/>
              <a:gd name="connsiteY104" fmla="*/ 3178642 h 6858000"/>
              <a:gd name="connsiteX105" fmla="*/ 744144 w 1605470"/>
              <a:gd name="connsiteY105" fmla="*/ 3158586 h 6858000"/>
              <a:gd name="connsiteX106" fmla="*/ 739378 w 1605470"/>
              <a:gd name="connsiteY106" fmla="*/ 3147669 h 6858000"/>
              <a:gd name="connsiteX107" fmla="*/ 734648 w 1605470"/>
              <a:gd name="connsiteY107" fmla="*/ 3145733 h 6858000"/>
              <a:gd name="connsiteX108" fmla="*/ 729329 w 1605470"/>
              <a:gd name="connsiteY108" fmla="*/ 3129034 h 6858000"/>
              <a:gd name="connsiteX109" fmla="*/ 729994 w 1605470"/>
              <a:gd name="connsiteY109" fmla="*/ 3126682 h 6858000"/>
              <a:gd name="connsiteX110" fmla="*/ 720862 w 1605470"/>
              <a:gd name="connsiteY110" fmla="*/ 3114519 h 6858000"/>
              <a:gd name="connsiteX111" fmla="*/ 707471 w 1605470"/>
              <a:gd name="connsiteY111" fmla="*/ 3106272 h 6858000"/>
              <a:gd name="connsiteX112" fmla="*/ 680201 w 1605470"/>
              <a:gd name="connsiteY112" fmla="*/ 2958185 h 6858000"/>
              <a:gd name="connsiteX113" fmla="*/ 622815 w 1605470"/>
              <a:gd name="connsiteY113" fmla="*/ 2762989 h 6858000"/>
              <a:gd name="connsiteX114" fmla="*/ 571733 w 1605470"/>
              <a:gd name="connsiteY114" fmla="*/ 2554718 h 6858000"/>
              <a:gd name="connsiteX115" fmla="*/ 551827 w 1605470"/>
              <a:gd name="connsiteY115" fmla="*/ 2485734 h 6858000"/>
              <a:gd name="connsiteX116" fmla="*/ 542550 w 1605470"/>
              <a:gd name="connsiteY116" fmla="*/ 2447068 h 6858000"/>
              <a:gd name="connsiteX117" fmla="*/ 529511 w 1605470"/>
              <a:gd name="connsiteY117" fmla="*/ 2425819 h 6858000"/>
              <a:gd name="connsiteX118" fmla="*/ 528878 w 1605470"/>
              <a:gd name="connsiteY118" fmla="*/ 2408971 h 6858000"/>
              <a:gd name="connsiteX119" fmla="*/ 535510 w 1605470"/>
              <a:gd name="connsiteY119" fmla="*/ 2402874 h 6858000"/>
              <a:gd name="connsiteX120" fmla="*/ 538122 w 1605470"/>
              <a:gd name="connsiteY120" fmla="*/ 2381443 h 6858000"/>
              <a:gd name="connsiteX121" fmla="*/ 514451 w 1605470"/>
              <a:gd name="connsiteY121" fmla="*/ 2261920 h 6858000"/>
              <a:gd name="connsiteX122" fmla="*/ 504338 w 1605470"/>
              <a:gd name="connsiteY122" fmla="*/ 2195378 h 6858000"/>
              <a:gd name="connsiteX123" fmla="*/ 488555 w 1605470"/>
              <a:gd name="connsiteY123" fmla="*/ 2155135 h 6858000"/>
              <a:gd name="connsiteX124" fmla="*/ 486013 w 1605470"/>
              <a:gd name="connsiteY124" fmla="*/ 2118008 h 6858000"/>
              <a:gd name="connsiteX125" fmla="*/ 487006 w 1605470"/>
              <a:gd name="connsiteY125" fmla="*/ 2050531 h 6858000"/>
              <a:gd name="connsiteX126" fmla="*/ 478812 w 1605470"/>
              <a:gd name="connsiteY126" fmla="*/ 1963269 h 6858000"/>
              <a:gd name="connsiteX127" fmla="*/ 459990 w 1605470"/>
              <a:gd name="connsiteY127" fmla="*/ 1906352 h 6858000"/>
              <a:gd name="connsiteX128" fmla="*/ 436547 w 1605470"/>
              <a:gd name="connsiteY128" fmla="*/ 1861531 h 6858000"/>
              <a:gd name="connsiteX129" fmla="*/ 390346 w 1605470"/>
              <a:gd name="connsiteY129" fmla="*/ 1732919 h 6858000"/>
              <a:gd name="connsiteX130" fmla="*/ 362657 w 1605470"/>
              <a:gd name="connsiteY130" fmla="*/ 1663540 h 6858000"/>
              <a:gd name="connsiteX131" fmla="*/ 361783 w 1605470"/>
              <a:gd name="connsiteY131" fmla="*/ 1615777 h 6858000"/>
              <a:gd name="connsiteX132" fmla="*/ 342578 w 1605470"/>
              <a:gd name="connsiteY132" fmla="*/ 1563678 h 6858000"/>
              <a:gd name="connsiteX133" fmla="*/ 355658 w 1605470"/>
              <a:gd name="connsiteY133" fmla="*/ 1519474 h 6858000"/>
              <a:gd name="connsiteX134" fmla="*/ 348400 w 1605470"/>
              <a:gd name="connsiteY134" fmla="*/ 1477995 h 6858000"/>
              <a:gd name="connsiteX135" fmla="*/ 334485 w 1605470"/>
              <a:gd name="connsiteY135" fmla="*/ 1373769 h 6858000"/>
              <a:gd name="connsiteX136" fmla="*/ 342792 w 1605470"/>
              <a:gd name="connsiteY136" fmla="*/ 1307086 h 6858000"/>
              <a:gd name="connsiteX137" fmla="*/ 343980 w 1605470"/>
              <a:gd name="connsiteY137" fmla="*/ 1189033 h 6858000"/>
              <a:gd name="connsiteX138" fmla="*/ 348665 w 1605470"/>
              <a:gd name="connsiteY138" fmla="*/ 1168288 h 6858000"/>
              <a:gd name="connsiteX139" fmla="*/ 340947 w 1605470"/>
              <a:gd name="connsiteY139" fmla="*/ 1142577 h 6858000"/>
              <a:gd name="connsiteX140" fmla="*/ 330253 w 1605470"/>
              <a:gd name="connsiteY140" fmla="*/ 1088484 h 6858000"/>
              <a:gd name="connsiteX141" fmla="*/ 318989 w 1605470"/>
              <a:gd name="connsiteY141" fmla="*/ 1016103 h 6858000"/>
              <a:gd name="connsiteX142" fmla="*/ 320445 w 1605470"/>
              <a:gd name="connsiteY142" fmla="*/ 932283 h 6858000"/>
              <a:gd name="connsiteX143" fmla="*/ 322681 w 1605470"/>
              <a:gd name="connsiteY143" fmla="*/ 915925 h 6858000"/>
              <a:gd name="connsiteX144" fmla="*/ 315310 w 1605470"/>
              <a:gd name="connsiteY144" fmla="*/ 896999 h 6858000"/>
              <a:gd name="connsiteX145" fmla="*/ 284718 w 1605470"/>
              <a:gd name="connsiteY145" fmla="*/ 821517 h 6858000"/>
              <a:gd name="connsiteX146" fmla="*/ 263668 w 1605470"/>
              <a:gd name="connsiteY146" fmla="*/ 751353 h 6858000"/>
              <a:gd name="connsiteX147" fmla="*/ 263226 w 1605470"/>
              <a:gd name="connsiteY147" fmla="*/ 721230 h 6858000"/>
              <a:gd name="connsiteX148" fmla="*/ 248897 w 1605470"/>
              <a:gd name="connsiteY148" fmla="*/ 681659 h 6858000"/>
              <a:gd name="connsiteX149" fmla="*/ 234316 w 1605470"/>
              <a:gd name="connsiteY149" fmla="*/ 635218 h 6858000"/>
              <a:gd name="connsiteX150" fmla="*/ 239327 w 1605470"/>
              <a:gd name="connsiteY150" fmla="*/ 613763 h 6858000"/>
              <a:gd name="connsiteX151" fmla="*/ 225269 w 1605470"/>
              <a:gd name="connsiteY151" fmla="*/ 598582 h 6858000"/>
              <a:gd name="connsiteX152" fmla="*/ 224950 w 1605470"/>
              <a:gd name="connsiteY152" fmla="*/ 576846 h 6858000"/>
              <a:gd name="connsiteX153" fmla="*/ 204576 w 1605470"/>
              <a:gd name="connsiteY153" fmla="*/ 530055 h 6858000"/>
              <a:gd name="connsiteX154" fmla="*/ 219064 w 1605470"/>
              <a:gd name="connsiteY154" fmla="*/ 469651 h 6858000"/>
              <a:gd name="connsiteX155" fmla="*/ 195012 w 1605470"/>
              <a:gd name="connsiteY155" fmla="*/ 448559 h 6858000"/>
              <a:gd name="connsiteX156" fmla="*/ 201434 w 1605470"/>
              <a:gd name="connsiteY156" fmla="*/ 441529 h 6858000"/>
              <a:gd name="connsiteX157" fmla="*/ 200655 w 1605470"/>
              <a:gd name="connsiteY157" fmla="*/ 428927 h 6858000"/>
              <a:gd name="connsiteX158" fmla="*/ 190059 w 1605470"/>
              <a:gd name="connsiteY158" fmla="*/ 430161 h 6858000"/>
              <a:gd name="connsiteX159" fmla="*/ 167079 w 1605470"/>
              <a:gd name="connsiteY159" fmla="*/ 367211 h 6858000"/>
              <a:gd name="connsiteX160" fmla="*/ 124571 w 1605470"/>
              <a:gd name="connsiteY160" fmla="*/ 302178 h 6858000"/>
              <a:gd name="connsiteX161" fmla="*/ 103243 w 1605470"/>
              <a:gd name="connsiteY161" fmla="*/ 211375 h 6858000"/>
              <a:gd name="connsiteX162" fmla="*/ 94571 w 1605470"/>
              <a:gd name="connsiteY162" fmla="*/ 184179 h 6858000"/>
              <a:gd name="connsiteX163" fmla="*/ 13437 w 1605470"/>
              <a:gd name="connsiteY163" fmla="*/ 19287 h 6858000"/>
              <a:gd name="connsiteX164" fmla="*/ 0 w 1605470"/>
              <a:gd name="connsiteY164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70510 w 1605470"/>
              <a:gd name="connsiteY96" fmla="*/ 3361844 h 6858000"/>
              <a:gd name="connsiteX97" fmla="*/ 749397 w 1605470"/>
              <a:gd name="connsiteY97" fmla="*/ 3307769 h 6858000"/>
              <a:gd name="connsiteX98" fmla="*/ 766960 w 1605470"/>
              <a:gd name="connsiteY98" fmla="*/ 3250522 h 6858000"/>
              <a:gd name="connsiteX99" fmla="*/ 767385 w 1605470"/>
              <a:gd name="connsiteY99" fmla="*/ 3229163 h 6858000"/>
              <a:gd name="connsiteX100" fmla="*/ 769208 w 1605470"/>
              <a:gd name="connsiteY100" fmla="*/ 3217217 h 6858000"/>
              <a:gd name="connsiteX101" fmla="*/ 770350 w 1605470"/>
              <a:gd name="connsiteY101" fmla="*/ 3216125 h 6858000"/>
              <a:gd name="connsiteX102" fmla="*/ 756043 w 1605470"/>
              <a:gd name="connsiteY102" fmla="*/ 3183755 h 6858000"/>
              <a:gd name="connsiteX103" fmla="*/ 756544 w 1605470"/>
              <a:gd name="connsiteY103" fmla="*/ 3178642 h 6858000"/>
              <a:gd name="connsiteX104" fmla="*/ 744144 w 1605470"/>
              <a:gd name="connsiteY104" fmla="*/ 3158586 h 6858000"/>
              <a:gd name="connsiteX105" fmla="*/ 739378 w 1605470"/>
              <a:gd name="connsiteY105" fmla="*/ 3147669 h 6858000"/>
              <a:gd name="connsiteX106" fmla="*/ 734648 w 1605470"/>
              <a:gd name="connsiteY106" fmla="*/ 3145733 h 6858000"/>
              <a:gd name="connsiteX107" fmla="*/ 729329 w 1605470"/>
              <a:gd name="connsiteY107" fmla="*/ 3129034 h 6858000"/>
              <a:gd name="connsiteX108" fmla="*/ 729994 w 1605470"/>
              <a:gd name="connsiteY108" fmla="*/ 3126682 h 6858000"/>
              <a:gd name="connsiteX109" fmla="*/ 720862 w 1605470"/>
              <a:gd name="connsiteY109" fmla="*/ 3114519 h 6858000"/>
              <a:gd name="connsiteX110" fmla="*/ 707471 w 1605470"/>
              <a:gd name="connsiteY110" fmla="*/ 3106272 h 6858000"/>
              <a:gd name="connsiteX111" fmla="*/ 680201 w 1605470"/>
              <a:gd name="connsiteY111" fmla="*/ 2958185 h 6858000"/>
              <a:gd name="connsiteX112" fmla="*/ 622815 w 1605470"/>
              <a:gd name="connsiteY112" fmla="*/ 2762989 h 6858000"/>
              <a:gd name="connsiteX113" fmla="*/ 571733 w 1605470"/>
              <a:gd name="connsiteY113" fmla="*/ 2554718 h 6858000"/>
              <a:gd name="connsiteX114" fmla="*/ 551827 w 1605470"/>
              <a:gd name="connsiteY114" fmla="*/ 2485734 h 6858000"/>
              <a:gd name="connsiteX115" fmla="*/ 542550 w 1605470"/>
              <a:gd name="connsiteY115" fmla="*/ 2447068 h 6858000"/>
              <a:gd name="connsiteX116" fmla="*/ 529511 w 1605470"/>
              <a:gd name="connsiteY116" fmla="*/ 2425819 h 6858000"/>
              <a:gd name="connsiteX117" fmla="*/ 528878 w 1605470"/>
              <a:gd name="connsiteY117" fmla="*/ 2408971 h 6858000"/>
              <a:gd name="connsiteX118" fmla="*/ 535510 w 1605470"/>
              <a:gd name="connsiteY118" fmla="*/ 2402874 h 6858000"/>
              <a:gd name="connsiteX119" fmla="*/ 538122 w 1605470"/>
              <a:gd name="connsiteY119" fmla="*/ 2381443 h 6858000"/>
              <a:gd name="connsiteX120" fmla="*/ 514451 w 1605470"/>
              <a:gd name="connsiteY120" fmla="*/ 2261920 h 6858000"/>
              <a:gd name="connsiteX121" fmla="*/ 504338 w 1605470"/>
              <a:gd name="connsiteY121" fmla="*/ 2195378 h 6858000"/>
              <a:gd name="connsiteX122" fmla="*/ 488555 w 1605470"/>
              <a:gd name="connsiteY122" fmla="*/ 2155135 h 6858000"/>
              <a:gd name="connsiteX123" fmla="*/ 486013 w 1605470"/>
              <a:gd name="connsiteY123" fmla="*/ 2118008 h 6858000"/>
              <a:gd name="connsiteX124" fmla="*/ 487006 w 1605470"/>
              <a:gd name="connsiteY124" fmla="*/ 2050531 h 6858000"/>
              <a:gd name="connsiteX125" fmla="*/ 478812 w 1605470"/>
              <a:gd name="connsiteY125" fmla="*/ 1963269 h 6858000"/>
              <a:gd name="connsiteX126" fmla="*/ 459990 w 1605470"/>
              <a:gd name="connsiteY126" fmla="*/ 1906352 h 6858000"/>
              <a:gd name="connsiteX127" fmla="*/ 436547 w 1605470"/>
              <a:gd name="connsiteY127" fmla="*/ 1861531 h 6858000"/>
              <a:gd name="connsiteX128" fmla="*/ 390346 w 1605470"/>
              <a:gd name="connsiteY128" fmla="*/ 1732919 h 6858000"/>
              <a:gd name="connsiteX129" fmla="*/ 362657 w 1605470"/>
              <a:gd name="connsiteY129" fmla="*/ 1663540 h 6858000"/>
              <a:gd name="connsiteX130" fmla="*/ 361783 w 1605470"/>
              <a:gd name="connsiteY130" fmla="*/ 1615777 h 6858000"/>
              <a:gd name="connsiteX131" fmla="*/ 342578 w 1605470"/>
              <a:gd name="connsiteY131" fmla="*/ 1563678 h 6858000"/>
              <a:gd name="connsiteX132" fmla="*/ 355658 w 1605470"/>
              <a:gd name="connsiteY132" fmla="*/ 1519474 h 6858000"/>
              <a:gd name="connsiteX133" fmla="*/ 348400 w 1605470"/>
              <a:gd name="connsiteY133" fmla="*/ 1477995 h 6858000"/>
              <a:gd name="connsiteX134" fmla="*/ 334485 w 1605470"/>
              <a:gd name="connsiteY134" fmla="*/ 1373769 h 6858000"/>
              <a:gd name="connsiteX135" fmla="*/ 342792 w 1605470"/>
              <a:gd name="connsiteY135" fmla="*/ 1307086 h 6858000"/>
              <a:gd name="connsiteX136" fmla="*/ 343980 w 1605470"/>
              <a:gd name="connsiteY136" fmla="*/ 1189033 h 6858000"/>
              <a:gd name="connsiteX137" fmla="*/ 348665 w 1605470"/>
              <a:gd name="connsiteY137" fmla="*/ 1168288 h 6858000"/>
              <a:gd name="connsiteX138" fmla="*/ 340947 w 1605470"/>
              <a:gd name="connsiteY138" fmla="*/ 1142577 h 6858000"/>
              <a:gd name="connsiteX139" fmla="*/ 330253 w 1605470"/>
              <a:gd name="connsiteY139" fmla="*/ 1088484 h 6858000"/>
              <a:gd name="connsiteX140" fmla="*/ 318989 w 1605470"/>
              <a:gd name="connsiteY140" fmla="*/ 1016103 h 6858000"/>
              <a:gd name="connsiteX141" fmla="*/ 320445 w 1605470"/>
              <a:gd name="connsiteY141" fmla="*/ 932283 h 6858000"/>
              <a:gd name="connsiteX142" fmla="*/ 322681 w 1605470"/>
              <a:gd name="connsiteY142" fmla="*/ 915925 h 6858000"/>
              <a:gd name="connsiteX143" fmla="*/ 315310 w 1605470"/>
              <a:gd name="connsiteY143" fmla="*/ 896999 h 6858000"/>
              <a:gd name="connsiteX144" fmla="*/ 284718 w 1605470"/>
              <a:gd name="connsiteY144" fmla="*/ 821517 h 6858000"/>
              <a:gd name="connsiteX145" fmla="*/ 263668 w 1605470"/>
              <a:gd name="connsiteY145" fmla="*/ 751353 h 6858000"/>
              <a:gd name="connsiteX146" fmla="*/ 263226 w 1605470"/>
              <a:gd name="connsiteY146" fmla="*/ 721230 h 6858000"/>
              <a:gd name="connsiteX147" fmla="*/ 248897 w 1605470"/>
              <a:gd name="connsiteY147" fmla="*/ 681659 h 6858000"/>
              <a:gd name="connsiteX148" fmla="*/ 234316 w 1605470"/>
              <a:gd name="connsiteY148" fmla="*/ 635218 h 6858000"/>
              <a:gd name="connsiteX149" fmla="*/ 239327 w 1605470"/>
              <a:gd name="connsiteY149" fmla="*/ 613763 h 6858000"/>
              <a:gd name="connsiteX150" fmla="*/ 225269 w 1605470"/>
              <a:gd name="connsiteY150" fmla="*/ 598582 h 6858000"/>
              <a:gd name="connsiteX151" fmla="*/ 224950 w 1605470"/>
              <a:gd name="connsiteY151" fmla="*/ 576846 h 6858000"/>
              <a:gd name="connsiteX152" fmla="*/ 204576 w 1605470"/>
              <a:gd name="connsiteY152" fmla="*/ 530055 h 6858000"/>
              <a:gd name="connsiteX153" fmla="*/ 219064 w 1605470"/>
              <a:gd name="connsiteY153" fmla="*/ 469651 h 6858000"/>
              <a:gd name="connsiteX154" fmla="*/ 195012 w 1605470"/>
              <a:gd name="connsiteY154" fmla="*/ 448559 h 6858000"/>
              <a:gd name="connsiteX155" fmla="*/ 201434 w 1605470"/>
              <a:gd name="connsiteY155" fmla="*/ 441529 h 6858000"/>
              <a:gd name="connsiteX156" fmla="*/ 200655 w 1605470"/>
              <a:gd name="connsiteY156" fmla="*/ 428927 h 6858000"/>
              <a:gd name="connsiteX157" fmla="*/ 190059 w 1605470"/>
              <a:gd name="connsiteY157" fmla="*/ 430161 h 6858000"/>
              <a:gd name="connsiteX158" fmla="*/ 167079 w 1605470"/>
              <a:gd name="connsiteY158" fmla="*/ 367211 h 6858000"/>
              <a:gd name="connsiteX159" fmla="*/ 124571 w 1605470"/>
              <a:gd name="connsiteY159" fmla="*/ 302178 h 6858000"/>
              <a:gd name="connsiteX160" fmla="*/ 103243 w 1605470"/>
              <a:gd name="connsiteY160" fmla="*/ 211375 h 6858000"/>
              <a:gd name="connsiteX161" fmla="*/ 94571 w 1605470"/>
              <a:gd name="connsiteY161" fmla="*/ 184179 h 6858000"/>
              <a:gd name="connsiteX162" fmla="*/ 13437 w 1605470"/>
              <a:gd name="connsiteY162" fmla="*/ 19287 h 6858000"/>
              <a:gd name="connsiteX163" fmla="*/ 0 w 1605470"/>
              <a:gd name="connsiteY163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28878 w 1605470"/>
              <a:gd name="connsiteY116" fmla="*/ 2408971 h 6858000"/>
              <a:gd name="connsiteX117" fmla="*/ 535510 w 1605470"/>
              <a:gd name="connsiteY117" fmla="*/ 2402874 h 6858000"/>
              <a:gd name="connsiteX118" fmla="*/ 538122 w 1605470"/>
              <a:gd name="connsiteY118" fmla="*/ 2381443 h 6858000"/>
              <a:gd name="connsiteX119" fmla="*/ 514451 w 1605470"/>
              <a:gd name="connsiteY119" fmla="*/ 2261920 h 6858000"/>
              <a:gd name="connsiteX120" fmla="*/ 504338 w 1605470"/>
              <a:gd name="connsiteY120" fmla="*/ 2195378 h 6858000"/>
              <a:gd name="connsiteX121" fmla="*/ 488555 w 1605470"/>
              <a:gd name="connsiteY121" fmla="*/ 2155135 h 6858000"/>
              <a:gd name="connsiteX122" fmla="*/ 486013 w 1605470"/>
              <a:gd name="connsiteY122" fmla="*/ 2118008 h 6858000"/>
              <a:gd name="connsiteX123" fmla="*/ 487006 w 1605470"/>
              <a:gd name="connsiteY123" fmla="*/ 2050531 h 6858000"/>
              <a:gd name="connsiteX124" fmla="*/ 478812 w 1605470"/>
              <a:gd name="connsiteY124" fmla="*/ 1963269 h 6858000"/>
              <a:gd name="connsiteX125" fmla="*/ 459990 w 1605470"/>
              <a:gd name="connsiteY125" fmla="*/ 1906352 h 6858000"/>
              <a:gd name="connsiteX126" fmla="*/ 436547 w 1605470"/>
              <a:gd name="connsiteY126" fmla="*/ 1861531 h 6858000"/>
              <a:gd name="connsiteX127" fmla="*/ 390346 w 1605470"/>
              <a:gd name="connsiteY127" fmla="*/ 1732919 h 6858000"/>
              <a:gd name="connsiteX128" fmla="*/ 362657 w 1605470"/>
              <a:gd name="connsiteY128" fmla="*/ 1663540 h 6858000"/>
              <a:gd name="connsiteX129" fmla="*/ 361783 w 1605470"/>
              <a:gd name="connsiteY129" fmla="*/ 1615777 h 6858000"/>
              <a:gd name="connsiteX130" fmla="*/ 342578 w 1605470"/>
              <a:gd name="connsiteY130" fmla="*/ 1563678 h 6858000"/>
              <a:gd name="connsiteX131" fmla="*/ 355658 w 1605470"/>
              <a:gd name="connsiteY131" fmla="*/ 1519474 h 6858000"/>
              <a:gd name="connsiteX132" fmla="*/ 348400 w 1605470"/>
              <a:gd name="connsiteY132" fmla="*/ 1477995 h 6858000"/>
              <a:gd name="connsiteX133" fmla="*/ 334485 w 1605470"/>
              <a:gd name="connsiteY133" fmla="*/ 1373769 h 6858000"/>
              <a:gd name="connsiteX134" fmla="*/ 342792 w 1605470"/>
              <a:gd name="connsiteY134" fmla="*/ 1307086 h 6858000"/>
              <a:gd name="connsiteX135" fmla="*/ 343980 w 1605470"/>
              <a:gd name="connsiteY135" fmla="*/ 1189033 h 6858000"/>
              <a:gd name="connsiteX136" fmla="*/ 348665 w 1605470"/>
              <a:gd name="connsiteY136" fmla="*/ 1168288 h 6858000"/>
              <a:gd name="connsiteX137" fmla="*/ 340947 w 1605470"/>
              <a:gd name="connsiteY137" fmla="*/ 1142577 h 6858000"/>
              <a:gd name="connsiteX138" fmla="*/ 330253 w 1605470"/>
              <a:gd name="connsiteY138" fmla="*/ 1088484 h 6858000"/>
              <a:gd name="connsiteX139" fmla="*/ 318989 w 1605470"/>
              <a:gd name="connsiteY139" fmla="*/ 1016103 h 6858000"/>
              <a:gd name="connsiteX140" fmla="*/ 320445 w 1605470"/>
              <a:gd name="connsiteY140" fmla="*/ 932283 h 6858000"/>
              <a:gd name="connsiteX141" fmla="*/ 322681 w 1605470"/>
              <a:gd name="connsiteY141" fmla="*/ 915925 h 6858000"/>
              <a:gd name="connsiteX142" fmla="*/ 315310 w 1605470"/>
              <a:gd name="connsiteY142" fmla="*/ 896999 h 6858000"/>
              <a:gd name="connsiteX143" fmla="*/ 284718 w 1605470"/>
              <a:gd name="connsiteY143" fmla="*/ 821517 h 6858000"/>
              <a:gd name="connsiteX144" fmla="*/ 263668 w 1605470"/>
              <a:gd name="connsiteY144" fmla="*/ 751353 h 6858000"/>
              <a:gd name="connsiteX145" fmla="*/ 263226 w 1605470"/>
              <a:gd name="connsiteY145" fmla="*/ 721230 h 6858000"/>
              <a:gd name="connsiteX146" fmla="*/ 248897 w 1605470"/>
              <a:gd name="connsiteY146" fmla="*/ 681659 h 6858000"/>
              <a:gd name="connsiteX147" fmla="*/ 234316 w 1605470"/>
              <a:gd name="connsiteY147" fmla="*/ 635218 h 6858000"/>
              <a:gd name="connsiteX148" fmla="*/ 239327 w 1605470"/>
              <a:gd name="connsiteY148" fmla="*/ 613763 h 6858000"/>
              <a:gd name="connsiteX149" fmla="*/ 225269 w 1605470"/>
              <a:gd name="connsiteY149" fmla="*/ 598582 h 6858000"/>
              <a:gd name="connsiteX150" fmla="*/ 224950 w 1605470"/>
              <a:gd name="connsiteY150" fmla="*/ 576846 h 6858000"/>
              <a:gd name="connsiteX151" fmla="*/ 204576 w 1605470"/>
              <a:gd name="connsiteY151" fmla="*/ 530055 h 6858000"/>
              <a:gd name="connsiteX152" fmla="*/ 219064 w 1605470"/>
              <a:gd name="connsiteY152" fmla="*/ 469651 h 6858000"/>
              <a:gd name="connsiteX153" fmla="*/ 195012 w 1605470"/>
              <a:gd name="connsiteY153" fmla="*/ 448559 h 6858000"/>
              <a:gd name="connsiteX154" fmla="*/ 201434 w 1605470"/>
              <a:gd name="connsiteY154" fmla="*/ 441529 h 6858000"/>
              <a:gd name="connsiteX155" fmla="*/ 200655 w 1605470"/>
              <a:gd name="connsiteY155" fmla="*/ 428927 h 6858000"/>
              <a:gd name="connsiteX156" fmla="*/ 190059 w 1605470"/>
              <a:gd name="connsiteY156" fmla="*/ 430161 h 6858000"/>
              <a:gd name="connsiteX157" fmla="*/ 167079 w 1605470"/>
              <a:gd name="connsiteY157" fmla="*/ 367211 h 6858000"/>
              <a:gd name="connsiteX158" fmla="*/ 124571 w 1605470"/>
              <a:gd name="connsiteY158" fmla="*/ 302178 h 6858000"/>
              <a:gd name="connsiteX159" fmla="*/ 103243 w 1605470"/>
              <a:gd name="connsiteY159" fmla="*/ 211375 h 6858000"/>
              <a:gd name="connsiteX160" fmla="*/ 94571 w 1605470"/>
              <a:gd name="connsiteY160" fmla="*/ 184179 h 6858000"/>
              <a:gd name="connsiteX161" fmla="*/ 13437 w 1605470"/>
              <a:gd name="connsiteY161" fmla="*/ 19287 h 6858000"/>
              <a:gd name="connsiteX162" fmla="*/ 0 w 1605470"/>
              <a:gd name="connsiteY162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70350 w 1605470"/>
              <a:gd name="connsiteY100" fmla="*/ 3216125 h 6858000"/>
              <a:gd name="connsiteX101" fmla="*/ 756043 w 1605470"/>
              <a:gd name="connsiteY101" fmla="*/ 3183755 h 6858000"/>
              <a:gd name="connsiteX102" fmla="*/ 756544 w 1605470"/>
              <a:gd name="connsiteY102" fmla="*/ 3178642 h 6858000"/>
              <a:gd name="connsiteX103" fmla="*/ 744144 w 1605470"/>
              <a:gd name="connsiteY103" fmla="*/ 3158586 h 6858000"/>
              <a:gd name="connsiteX104" fmla="*/ 739378 w 1605470"/>
              <a:gd name="connsiteY104" fmla="*/ 3147669 h 6858000"/>
              <a:gd name="connsiteX105" fmla="*/ 734648 w 1605470"/>
              <a:gd name="connsiteY105" fmla="*/ 3145733 h 6858000"/>
              <a:gd name="connsiteX106" fmla="*/ 729329 w 1605470"/>
              <a:gd name="connsiteY106" fmla="*/ 3129034 h 6858000"/>
              <a:gd name="connsiteX107" fmla="*/ 729994 w 1605470"/>
              <a:gd name="connsiteY107" fmla="*/ 3126682 h 6858000"/>
              <a:gd name="connsiteX108" fmla="*/ 720862 w 1605470"/>
              <a:gd name="connsiteY108" fmla="*/ 3114519 h 6858000"/>
              <a:gd name="connsiteX109" fmla="*/ 707471 w 1605470"/>
              <a:gd name="connsiteY109" fmla="*/ 3106272 h 6858000"/>
              <a:gd name="connsiteX110" fmla="*/ 680201 w 1605470"/>
              <a:gd name="connsiteY110" fmla="*/ 2958185 h 6858000"/>
              <a:gd name="connsiteX111" fmla="*/ 622815 w 1605470"/>
              <a:gd name="connsiteY111" fmla="*/ 2762989 h 6858000"/>
              <a:gd name="connsiteX112" fmla="*/ 571733 w 1605470"/>
              <a:gd name="connsiteY112" fmla="*/ 2554718 h 6858000"/>
              <a:gd name="connsiteX113" fmla="*/ 551827 w 1605470"/>
              <a:gd name="connsiteY113" fmla="*/ 2485734 h 6858000"/>
              <a:gd name="connsiteX114" fmla="*/ 542550 w 1605470"/>
              <a:gd name="connsiteY114" fmla="*/ 2447068 h 6858000"/>
              <a:gd name="connsiteX115" fmla="*/ 529511 w 1605470"/>
              <a:gd name="connsiteY115" fmla="*/ 2425819 h 6858000"/>
              <a:gd name="connsiteX116" fmla="*/ 535510 w 1605470"/>
              <a:gd name="connsiteY116" fmla="*/ 2402874 h 6858000"/>
              <a:gd name="connsiteX117" fmla="*/ 538122 w 1605470"/>
              <a:gd name="connsiteY117" fmla="*/ 2381443 h 6858000"/>
              <a:gd name="connsiteX118" fmla="*/ 514451 w 1605470"/>
              <a:gd name="connsiteY118" fmla="*/ 2261920 h 6858000"/>
              <a:gd name="connsiteX119" fmla="*/ 504338 w 1605470"/>
              <a:gd name="connsiteY119" fmla="*/ 2195378 h 6858000"/>
              <a:gd name="connsiteX120" fmla="*/ 488555 w 1605470"/>
              <a:gd name="connsiteY120" fmla="*/ 2155135 h 6858000"/>
              <a:gd name="connsiteX121" fmla="*/ 486013 w 1605470"/>
              <a:gd name="connsiteY121" fmla="*/ 2118008 h 6858000"/>
              <a:gd name="connsiteX122" fmla="*/ 487006 w 1605470"/>
              <a:gd name="connsiteY122" fmla="*/ 2050531 h 6858000"/>
              <a:gd name="connsiteX123" fmla="*/ 478812 w 1605470"/>
              <a:gd name="connsiteY123" fmla="*/ 1963269 h 6858000"/>
              <a:gd name="connsiteX124" fmla="*/ 459990 w 1605470"/>
              <a:gd name="connsiteY124" fmla="*/ 1906352 h 6858000"/>
              <a:gd name="connsiteX125" fmla="*/ 436547 w 1605470"/>
              <a:gd name="connsiteY125" fmla="*/ 1861531 h 6858000"/>
              <a:gd name="connsiteX126" fmla="*/ 390346 w 1605470"/>
              <a:gd name="connsiteY126" fmla="*/ 1732919 h 6858000"/>
              <a:gd name="connsiteX127" fmla="*/ 362657 w 1605470"/>
              <a:gd name="connsiteY127" fmla="*/ 1663540 h 6858000"/>
              <a:gd name="connsiteX128" fmla="*/ 361783 w 1605470"/>
              <a:gd name="connsiteY128" fmla="*/ 1615777 h 6858000"/>
              <a:gd name="connsiteX129" fmla="*/ 342578 w 1605470"/>
              <a:gd name="connsiteY129" fmla="*/ 1563678 h 6858000"/>
              <a:gd name="connsiteX130" fmla="*/ 355658 w 1605470"/>
              <a:gd name="connsiteY130" fmla="*/ 1519474 h 6858000"/>
              <a:gd name="connsiteX131" fmla="*/ 348400 w 1605470"/>
              <a:gd name="connsiteY131" fmla="*/ 1477995 h 6858000"/>
              <a:gd name="connsiteX132" fmla="*/ 334485 w 1605470"/>
              <a:gd name="connsiteY132" fmla="*/ 1373769 h 6858000"/>
              <a:gd name="connsiteX133" fmla="*/ 342792 w 1605470"/>
              <a:gd name="connsiteY133" fmla="*/ 1307086 h 6858000"/>
              <a:gd name="connsiteX134" fmla="*/ 343980 w 1605470"/>
              <a:gd name="connsiteY134" fmla="*/ 1189033 h 6858000"/>
              <a:gd name="connsiteX135" fmla="*/ 348665 w 1605470"/>
              <a:gd name="connsiteY135" fmla="*/ 1168288 h 6858000"/>
              <a:gd name="connsiteX136" fmla="*/ 340947 w 1605470"/>
              <a:gd name="connsiteY136" fmla="*/ 1142577 h 6858000"/>
              <a:gd name="connsiteX137" fmla="*/ 330253 w 1605470"/>
              <a:gd name="connsiteY137" fmla="*/ 1088484 h 6858000"/>
              <a:gd name="connsiteX138" fmla="*/ 318989 w 1605470"/>
              <a:gd name="connsiteY138" fmla="*/ 1016103 h 6858000"/>
              <a:gd name="connsiteX139" fmla="*/ 320445 w 1605470"/>
              <a:gd name="connsiteY139" fmla="*/ 932283 h 6858000"/>
              <a:gd name="connsiteX140" fmla="*/ 322681 w 1605470"/>
              <a:gd name="connsiteY140" fmla="*/ 915925 h 6858000"/>
              <a:gd name="connsiteX141" fmla="*/ 315310 w 1605470"/>
              <a:gd name="connsiteY141" fmla="*/ 896999 h 6858000"/>
              <a:gd name="connsiteX142" fmla="*/ 284718 w 1605470"/>
              <a:gd name="connsiteY142" fmla="*/ 821517 h 6858000"/>
              <a:gd name="connsiteX143" fmla="*/ 263668 w 1605470"/>
              <a:gd name="connsiteY143" fmla="*/ 751353 h 6858000"/>
              <a:gd name="connsiteX144" fmla="*/ 263226 w 1605470"/>
              <a:gd name="connsiteY144" fmla="*/ 721230 h 6858000"/>
              <a:gd name="connsiteX145" fmla="*/ 248897 w 1605470"/>
              <a:gd name="connsiteY145" fmla="*/ 681659 h 6858000"/>
              <a:gd name="connsiteX146" fmla="*/ 234316 w 1605470"/>
              <a:gd name="connsiteY146" fmla="*/ 635218 h 6858000"/>
              <a:gd name="connsiteX147" fmla="*/ 239327 w 1605470"/>
              <a:gd name="connsiteY147" fmla="*/ 613763 h 6858000"/>
              <a:gd name="connsiteX148" fmla="*/ 225269 w 1605470"/>
              <a:gd name="connsiteY148" fmla="*/ 598582 h 6858000"/>
              <a:gd name="connsiteX149" fmla="*/ 224950 w 1605470"/>
              <a:gd name="connsiteY149" fmla="*/ 576846 h 6858000"/>
              <a:gd name="connsiteX150" fmla="*/ 204576 w 1605470"/>
              <a:gd name="connsiteY150" fmla="*/ 530055 h 6858000"/>
              <a:gd name="connsiteX151" fmla="*/ 219064 w 1605470"/>
              <a:gd name="connsiteY151" fmla="*/ 469651 h 6858000"/>
              <a:gd name="connsiteX152" fmla="*/ 195012 w 1605470"/>
              <a:gd name="connsiteY152" fmla="*/ 448559 h 6858000"/>
              <a:gd name="connsiteX153" fmla="*/ 201434 w 1605470"/>
              <a:gd name="connsiteY153" fmla="*/ 441529 h 6858000"/>
              <a:gd name="connsiteX154" fmla="*/ 200655 w 1605470"/>
              <a:gd name="connsiteY154" fmla="*/ 428927 h 6858000"/>
              <a:gd name="connsiteX155" fmla="*/ 190059 w 1605470"/>
              <a:gd name="connsiteY155" fmla="*/ 430161 h 6858000"/>
              <a:gd name="connsiteX156" fmla="*/ 167079 w 1605470"/>
              <a:gd name="connsiteY156" fmla="*/ 367211 h 6858000"/>
              <a:gd name="connsiteX157" fmla="*/ 124571 w 1605470"/>
              <a:gd name="connsiteY157" fmla="*/ 302178 h 6858000"/>
              <a:gd name="connsiteX158" fmla="*/ 103243 w 1605470"/>
              <a:gd name="connsiteY158" fmla="*/ 211375 h 6858000"/>
              <a:gd name="connsiteX159" fmla="*/ 94571 w 1605470"/>
              <a:gd name="connsiteY159" fmla="*/ 184179 h 6858000"/>
              <a:gd name="connsiteX160" fmla="*/ 13437 w 1605470"/>
              <a:gd name="connsiteY160" fmla="*/ 19287 h 6858000"/>
              <a:gd name="connsiteX161" fmla="*/ 0 w 1605470"/>
              <a:gd name="connsiteY161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34648 w 1605470"/>
              <a:gd name="connsiteY104" fmla="*/ 3145733 h 6858000"/>
              <a:gd name="connsiteX105" fmla="*/ 729329 w 1605470"/>
              <a:gd name="connsiteY105" fmla="*/ 3129034 h 6858000"/>
              <a:gd name="connsiteX106" fmla="*/ 729994 w 1605470"/>
              <a:gd name="connsiteY106" fmla="*/ 3126682 h 6858000"/>
              <a:gd name="connsiteX107" fmla="*/ 720862 w 1605470"/>
              <a:gd name="connsiteY107" fmla="*/ 3114519 h 6858000"/>
              <a:gd name="connsiteX108" fmla="*/ 707471 w 1605470"/>
              <a:gd name="connsiteY108" fmla="*/ 3106272 h 6858000"/>
              <a:gd name="connsiteX109" fmla="*/ 680201 w 1605470"/>
              <a:gd name="connsiteY109" fmla="*/ 2958185 h 6858000"/>
              <a:gd name="connsiteX110" fmla="*/ 622815 w 1605470"/>
              <a:gd name="connsiteY110" fmla="*/ 2762989 h 6858000"/>
              <a:gd name="connsiteX111" fmla="*/ 571733 w 1605470"/>
              <a:gd name="connsiteY111" fmla="*/ 2554718 h 6858000"/>
              <a:gd name="connsiteX112" fmla="*/ 551827 w 1605470"/>
              <a:gd name="connsiteY112" fmla="*/ 2485734 h 6858000"/>
              <a:gd name="connsiteX113" fmla="*/ 542550 w 1605470"/>
              <a:gd name="connsiteY113" fmla="*/ 2447068 h 6858000"/>
              <a:gd name="connsiteX114" fmla="*/ 529511 w 1605470"/>
              <a:gd name="connsiteY114" fmla="*/ 2425819 h 6858000"/>
              <a:gd name="connsiteX115" fmla="*/ 535510 w 1605470"/>
              <a:gd name="connsiteY115" fmla="*/ 2402874 h 6858000"/>
              <a:gd name="connsiteX116" fmla="*/ 538122 w 1605470"/>
              <a:gd name="connsiteY116" fmla="*/ 2381443 h 6858000"/>
              <a:gd name="connsiteX117" fmla="*/ 514451 w 1605470"/>
              <a:gd name="connsiteY117" fmla="*/ 2261920 h 6858000"/>
              <a:gd name="connsiteX118" fmla="*/ 504338 w 1605470"/>
              <a:gd name="connsiteY118" fmla="*/ 2195378 h 6858000"/>
              <a:gd name="connsiteX119" fmla="*/ 488555 w 1605470"/>
              <a:gd name="connsiteY119" fmla="*/ 2155135 h 6858000"/>
              <a:gd name="connsiteX120" fmla="*/ 486013 w 1605470"/>
              <a:gd name="connsiteY120" fmla="*/ 2118008 h 6858000"/>
              <a:gd name="connsiteX121" fmla="*/ 487006 w 1605470"/>
              <a:gd name="connsiteY121" fmla="*/ 2050531 h 6858000"/>
              <a:gd name="connsiteX122" fmla="*/ 478812 w 1605470"/>
              <a:gd name="connsiteY122" fmla="*/ 1963269 h 6858000"/>
              <a:gd name="connsiteX123" fmla="*/ 459990 w 1605470"/>
              <a:gd name="connsiteY123" fmla="*/ 1906352 h 6858000"/>
              <a:gd name="connsiteX124" fmla="*/ 436547 w 1605470"/>
              <a:gd name="connsiteY124" fmla="*/ 1861531 h 6858000"/>
              <a:gd name="connsiteX125" fmla="*/ 390346 w 1605470"/>
              <a:gd name="connsiteY125" fmla="*/ 1732919 h 6858000"/>
              <a:gd name="connsiteX126" fmla="*/ 362657 w 1605470"/>
              <a:gd name="connsiteY126" fmla="*/ 1663540 h 6858000"/>
              <a:gd name="connsiteX127" fmla="*/ 361783 w 1605470"/>
              <a:gd name="connsiteY127" fmla="*/ 1615777 h 6858000"/>
              <a:gd name="connsiteX128" fmla="*/ 342578 w 1605470"/>
              <a:gd name="connsiteY128" fmla="*/ 1563678 h 6858000"/>
              <a:gd name="connsiteX129" fmla="*/ 355658 w 1605470"/>
              <a:gd name="connsiteY129" fmla="*/ 1519474 h 6858000"/>
              <a:gd name="connsiteX130" fmla="*/ 348400 w 1605470"/>
              <a:gd name="connsiteY130" fmla="*/ 1477995 h 6858000"/>
              <a:gd name="connsiteX131" fmla="*/ 334485 w 1605470"/>
              <a:gd name="connsiteY131" fmla="*/ 1373769 h 6858000"/>
              <a:gd name="connsiteX132" fmla="*/ 342792 w 1605470"/>
              <a:gd name="connsiteY132" fmla="*/ 1307086 h 6858000"/>
              <a:gd name="connsiteX133" fmla="*/ 343980 w 1605470"/>
              <a:gd name="connsiteY133" fmla="*/ 1189033 h 6858000"/>
              <a:gd name="connsiteX134" fmla="*/ 348665 w 1605470"/>
              <a:gd name="connsiteY134" fmla="*/ 1168288 h 6858000"/>
              <a:gd name="connsiteX135" fmla="*/ 340947 w 1605470"/>
              <a:gd name="connsiteY135" fmla="*/ 1142577 h 6858000"/>
              <a:gd name="connsiteX136" fmla="*/ 330253 w 1605470"/>
              <a:gd name="connsiteY136" fmla="*/ 1088484 h 6858000"/>
              <a:gd name="connsiteX137" fmla="*/ 318989 w 1605470"/>
              <a:gd name="connsiteY137" fmla="*/ 1016103 h 6858000"/>
              <a:gd name="connsiteX138" fmla="*/ 320445 w 1605470"/>
              <a:gd name="connsiteY138" fmla="*/ 932283 h 6858000"/>
              <a:gd name="connsiteX139" fmla="*/ 322681 w 1605470"/>
              <a:gd name="connsiteY139" fmla="*/ 915925 h 6858000"/>
              <a:gd name="connsiteX140" fmla="*/ 315310 w 1605470"/>
              <a:gd name="connsiteY140" fmla="*/ 896999 h 6858000"/>
              <a:gd name="connsiteX141" fmla="*/ 284718 w 1605470"/>
              <a:gd name="connsiteY141" fmla="*/ 821517 h 6858000"/>
              <a:gd name="connsiteX142" fmla="*/ 263668 w 1605470"/>
              <a:gd name="connsiteY142" fmla="*/ 751353 h 6858000"/>
              <a:gd name="connsiteX143" fmla="*/ 263226 w 1605470"/>
              <a:gd name="connsiteY143" fmla="*/ 721230 h 6858000"/>
              <a:gd name="connsiteX144" fmla="*/ 248897 w 1605470"/>
              <a:gd name="connsiteY144" fmla="*/ 681659 h 6858000"/>
              <a:gd name="connsiteX145" fmla="*/ 234316 w 1605470"/>
              <a:gd name="connsiteY145" fmla="*/ 635218 h 6858000"/>
              <a:gd name="connsiteX146" fmla="*/ 239327 w 1605470"/>
              <a:gd name="connsiteY146" fmla="*/ 613763 h 6858000"/>
              <a:gd name="connsiteX147" fmla="*/ 225269 w 1605470"/>
              <a:gd name="connsiteY147" fmla="*/ 598582 h 6858000"/>
              <a:gd name="connsiteX148" fmla="*/ 224950 w 1605470"/>
              <a:gd name="connsiteY148" fmla="*/ 576846 h 6858000"/>
              <a:gd name="connsiteX149" fmla="*/ 204576 w 1605470"/>
              <a:gd name="connsiteY149" fmla="*/ 530055 h 6858000"/>
              <a:gd name="connsiteX150" fmla="*/ 219064 w 1605470"/>
              <a:gd name="connsiteY150" fmla="*/ 469651 h 6858000"/>
              <a:gd name="connsiteX151" fmla="*/ 195012 w 1605470"/>
              <a:gd name="connsiteY151" fmla="*/ 448559 h 6858000"/>
              <a:gd name="connsiteX152" fmla="*/ 201434 w 1605470"/>
              <a:gd name="connsiteY152" fmla="*/ 441529 h 6858000"/>
              <a:gd name="connsiteX153" fmla="*/ 200655 w 1605470"/>
              <a:gd name="connsiteY153" fmla="*/ 428927 h 6858000"/>
              <a:gd name="connsiteX154" fmla="*/ 190059 w 1605470"/>
              <a:gd name="connsiteY154" fmla="*/ 430161 h 6858000"/>
              <a:gd name="connsiteX155" fmla="*/ 167079 w 1605470"/>
              <a:gd name="connsiteY155" fmla="*/ 367211 h 6858000"/>
              <a:gd name="connsiteX156" fmla="*/ 124571 w 1605470"/>
              <a:gd name="connsiteY156" fmla="*/ 302178 h 6858000"/>
              <a:gd name="connsiteX157" fmla="*/ 103243 w 1605470"/>
              <a:gd name="connsiteY157" fmla="*/ 211375 h 6858000"/>
              <a:gd name="connsiteX158" fmla="*/ 94571 w 1605470"/>
              <a:gd name="connsiteY158" fmla="*/ 184179 h 6858000"/>
              <a:gd name="connsiteX159" fmla="*/ 13437 w 1605470"/>
              <a:gd name="connsiteY159" fmla="*/ 19287 h 6858000"/>
              <a:gd name="connsiteX160" fmla="*/ 0 w 1605470"/>
              <a:gd name="connsiteY160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39378 w 1605470"/>
              <a:gd name="connsiteY103" fmla="*/ 3147669 h 6858000"/>
              <a:gd name="connsiteX104" fmla="*/ 729329 w 1605470"/>
              <a:gd name="connsiteY104" fmla="*/ 3129034 h 6858000"/>
              <a:gd name="connsiteX105" fmla="*/ 729994 w 1605470"/>
              <a:gd name="connsiteY105" fmla="*/ 3126682 h 6858000"/>
              <a:gd name="connsiteX106" fmla="*/ 720862 w 1605470"/>
              <a:gd name="connsiteY106" fmla="*/ 3114519 h 6858000"/>
              <a:gd name="connsiteX107" fmla="*/ 707471 w 1605470"/>
              <a:gd name="connsiteY107" fmla="*/ 3106272 h 6858000"/>
              <a:gd name="connsiteX108" fmla="*/ 680201 w 1605470"/>
              <a:gd name="connsiteY108" fmla="*/ 2958185 h 6858000"/>
              <a:gd name="connsiteX109" fmla="*/ 622815 w 1605470"/>
              <a:gd name="connsiteY109" fmla="*/ 2762989 h 6858000"/>
              <a:gd name="connsiteX110" fmla="*/ 571733 w 1605470"/>
              <a:gd name="connsiteY110" fmla="*/ 2554718 h 6858000"/>
              <a:gd name="connsiteX111" fmla="*/ 551827 w 1605470"/>
              <a:gd name="connsiteY111" fmla="*/ 2485734 h 6858000"/>
              <a:gd name="connsiteX112" fmla="*/ 542550 w 1605470"/>
              <a:gd name="connsiteY112" fmla="*/ 2447068 h 6858000"/>
              <a:gd name="connsiteX113" fmla="*/ 529511 w 1605470"/>
              <a:gd name="connsiteY113" fmla="*/ 2425819 h 6858000"/>
              <a:gd name="connsiteX114" fmla="*/ 535510 w 1605470"/>
              <a:gd name="connsiteY114" fmla="*/ 2402874 h 6858000"/>
              <a:gd name="connsiteX115" fmla="*/ 538122 w 1605470"/>
              <a:gd name="connsiteY115" fmla="*/ 2381443 h 6858000"/>
              <a:gd name="connsiteX116" fmla="*/ 514451 w 1605470"/>
              <a:gd name="connsiteY116" fmla="*/ 2261920 h 6858000"/>
              <a:gd name="connsiteX117" fmla="*/ 504338 w 1605470"/>
              <a:gd name="connsiteY117" fmla="*/ 2195378 h 6858000"/>
              <a:gd name="connsiteX118" fmla="*/ 488555 w 1605470"/>
              <a:gd name="connsiteY118" fmla="*/ 2155135 h 6858000"/>
              <a:gd name="connsiteX119" fmla="*/ 486013 w 1605470"/>
              <a:gd name="connsiteY119" fmla="*/ 2118008 h 6858000"/>
              <a:gd name="connsiteX120" fmla="*/ 487006 w 1605470"/>
              <a:gd name="connsiteY120" fmla="*/ 2050531 h 6858000"/>
              <a:gd name="connsiteX121" fmla="*/ 478812 w 1605470"/>
              <a:gd name="connsiteY121" fmla="*/ 1963269 h 6858000"/>
              <a:gd name="connsiteX122" fmla="*/ 459990 w 1605470"/>
              <a:gd name="connsiteY122" fmla="*/ 1906352 h 6858000"/>
              <a:gd name="connsiteX123" fmla="*/ 436547 w 1605470"/>
              <a:gd name="connsiteY123" fmla="*/ 1861531 h 6858000"/>
              <a:gd name="connsiteX124" fmla="*/ 390346 w 1605470"/>
              <a:gd name="connsiteY124" fmla="*/ 1732919 h 6858000"/>
              <a:gd name="connsiteX125" fmla="*/ 362657 w 1605470"/>
              <a:gd name="connsiteY125" fmla="*/ 1663540 h 6858000"/>
              <a:gd name="connsiteX126" fmla="*/ 361783 w 1605470"/>
              <a:gd name="connsiteY126" fmla="*/ 1615777 h 6858000"/>
              <a:gd name="connsiteX127" fmla="*/ 342578 w 1605470"/>
              <a:gd name="connsiteY127" fmla="*/ 1563678 h 6858000"/>
              <a:gd name="connsiteX128" fmla="*/ 355658 w 1605470"/>
              <a:gd name="connsiteY128" fmla="*/ 1519474 h 6858000"/>
              <a:gd name="connsiteX129" fmla="*/ 348400 w 1605470"/>
              <a:gd name="connsiteY129" fmla="*/ 1477995 h 6858000"/>
              <a:gd name="connsiteX130" fmla="*/ 334485 w 1605470"/>
              <a:gd name="connsiteY130" fmla="*/ 1373769 h 6858000"/>
              <a:gd name="connsiteX131" fmla="*/ 342792 w 1605470"/>
              <a:gd name="connsiteY131" fmla="*/ 1307086 h 6858000"/>
              <a:gd name="connsiteX132" fmla="*/ 343980 w 1605470"/>
              <a:gd name="connsiteY132" fmla="*/ 1189033 h 6858000"/>
              <a:gd name="connsiteX133" fmla="*/ 348665 w 1605470"/>
              <a:gd name="connsiteY133" fmla="*/ 1168288 h 6858000"/>
              <a:gd name="connsiteX134" fmla="*/ 340947 w 1605470"/>
              <a:gd name="connsiteY134" fmla="*/ 1142577 h 6858000"/>
              <a:gd name="connsiteX135" fmla="*/ 330253 w 1605470"/>
              <a:gd name="connsiteY135" fmla="*/ 1088484 h 6858000"/>
              <a:gd name="connsiteX136" fmla="*/ 318989 w 1605470"/>
              <a:gd name="connsiteY136" fmla="*/ 1016103 h 6858000"/>
              <a:gd name="connsiteX137" fmla="*/ 320445 w 1605470"/>
              <a:gd name="connsiteY137" fmla="*/ 932283 h 6858000"/>
              <a:gd name="connsiteX138" fmla="*/ 322681 w 1605470"/>
              <a:gd name="connsiteY138" fmla="*/ 915925 h 6858000"/>
              <a:gd name="connsiteX139" fmla="*/ 315310 w 1605470"/>
              <a:gd name="connsiteY139" fmla="*/ 896999 h 6858000"/>
              <a:gd name="connsiteX140" fmla="*/ 284718 w 1605470"/>
              <a:gd name="connsiteY140" fmla="*/ 821517 h 6858000"/>
              <a:gd name="connsiteX141" fmla="*/ 263668 w 1605470"/>
              <a:gd name="connsiteY141" fmla="*/ 751353 h 6858000"/>
              <a:gd name="connsiteX142" fmla="*/ 263226 w 1605470"/>
              <a:gd name="connsiteY142" fmla="*/ 721230 h 6858000"/>
              <a:gd name="connsiteX143" fmla="*/ 248897 w 1605470"/>
              <a:gd name="connsiteY143" fmla="*/ 681659 h 6858000"/>
              <a:gd name="connsiteX144" fmla="*/ 234316 w 1605470"/>
              <a:gd name="connsiteY144" fmla="*/ 635218 h 6858000"/>
              <a:gd name="connsiteX145" fmla="*/ 239327 w 1605470"/>
              <a:gd name="connsiteY145" fmla="*/ 613763 h 6858000"/>
              <a:gd name="connsiteX146" fmla="*/ 225269 w 1605470"/>
              <a:gd name="connsiteY146" fmla="*/ 598582 h 6858000"/>
              <a:gd name="connsiteX147" fmla="*/ 224950 w 1605470"/>
              <a:gd name="connsiteY147" fmla="*/ 576846 h 6858000"/>
              <a:gd name="connsiteX148" fmla="*/ 204576 w 1605470"/>
              <a:gd name="connsiteY148" fmla="*/ 530055 h 6858000"/>
              <a:gd name="connsiteX149" fmla="*/ 219064 w 1605470"/>
              <a:gd name="connsiteY149" fmla="*/ 469651 h 6858000"/>
              <a:gd name="connsiteX150" fmla="*/ 195012 w 1605470"/>
              <a:gd name="connsiteY150" fmla="*/ 448559 h 6858000"/>
              <a:gd name="connsiteX151" fmla="*/ 201434 w 1605470"/>
              <a:gd name="connsiteY151" fmla="*/ 441529 h 6858000"/>
              <a:gd name="connsiteX152" fmla="*/ 200655 w 1605470"/>
              <a:gd name="connsiteY152" fmla="*/ 428927 h 6858000"/>
              <a:gd name="connsiteX153" fmla="*/ 190059 w 1605470"/>
              <a:gd name="connsiteY153" fmla="*/ 430161 h 6858000"/>
              <a:gd name="connsiteX154" fmla="*/ 167079 w 1605470"/>
              <a:gd name="connsiteY154" fmla="*/ 367211 h 6858000"/>
              <a:gd name="connsiteX155" fmla="*/ 124571 w 1605470"/>
              <a:gd name="connsiteY155" fmla="*/ 302178 h 6858000"/>
              <a:gd name="connsiteX156" fmla="*/ 103243 w 1605470"/>
              <a:gd name="connsiteY156" fmla="*/ 211375 h 6858000"/>
              <a:gd name="connsiteX157" fmla="*/ 94571 w 1605470"/>
              <a:gd name="connsiteY157" fmla="*/ 184179 h 6858000"/>
              <a:gd name="connsiteX158" fmla="*/ 13437 w 1605470"/>
              <a:gd name="connsiteY158" fmla="*/ 19287 h 6858000"/>
              <a:gd name="connsiteX159" fmla="*/ 0 w 1605470"/>
              <a:gd name="connsiteY159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8282 w 1605470"/>
              <a:gd name="connsiteY75" fmla="*/ 3998331 h 6858000"/>
              <a:gd name="connsiteX76" fmla="*/ 690830 w 1605470"/>
              <a:gd name="connsiteY76" fmla="*/ 3974753 h 6858000"/>
              <a:gd name="connsiteX77" fmla="*/ 692428 w 1605470"/>
              <a:gd name="connsiteY77" fmla="*/ 3969950 h 6858000"/>
              <a:gd name="connsiteX78" fmla="*/ 685850 w 1605470"/>
              <a:gd name="connsiteY78" fmla="*/ 3933779 h 6858000"/>
              <a:gd name="connsiteX79" fmla="*/ 687181 w 1605470"/>
              <a:gd name="connsiteY79" fmla="*/ 3933093 h 6858000"/>
              <a:gd name="connsiteX80" fmla="*/ 691535 w 1605470"/>
              <a:gd name="connsiteY80" fmla="*/ 3922082 h 6858000"/>
              <a:gd name="connsiteX81" fmla="*/ 696613 w 1605470"/>
              <a:gd name="connsiteY81" fmla="*/ 3901461 h 6858000"/>
              <a:gd name="connsiteX82" fmla="*/ 719207 w 1605470"/>
              <a:gd name="connsiteY82" fmla="*/ 3813873 h 6858000"/>
              <a:gd name="connsiteX83" fmla="*/ 718632 w 1605470"/>
              <a:gd name="connsiteY83" fmla="*/ 3806161 h 6858000"/>
              <a:gd name="connsiteX84" fmla="*/ 718939 w 1605470"/>
              <a:gd name="connsiteY84" fmla="*/ 3805957 h 6858000"/>
              <a:gd name="connsiteX85" fmla="*/ 718966 w 1605470"/>
              <a:gd name="connsiteY85" fmla="*/ 3797724 h 6858000"/>
              <a:gd name="connsiteX86" fmla="*/ 717581 w 1605470"/>
              <a:gd name="connsiteY86" fmla="*/ 3792098 h 6858000"/>
              <a:gd name="connsiteX87" fmla="*/ 716465 w 1605470"/>
              <a:gd name="connsiteY87" fmla="*/ 3777135 h 6858000"/>
              <a:gd name="connsiteX88" fmla="*/ 718198 w 1605470"/>
              <a:gd name="connsiteY88" fmla="*/ 3771656 h 6858000"/>
              <a:gd name="connsiteX89" fmla="*/ 721941 w 1605470"/>
              <a:gd name="connsiteY89" fmla="*/ 3769007 h 6858000"/>
              <a:gd name="connsiteX90" fmla="*/ 721407 w 1605470"/>
              <a:gd name="connsiteY90" fmla="*/ 3767709 h 6858000"/>
              <a:gd name="connsiteX91" fmla="*/ 730103 w 1605470"/>
              <a:gd name="connsiteY91" fmla="*/ 3738082 h 6858000"/>
              <a:gd name="connsiteX92" fmla="*/ 737449 w 1605470"/>
              <a:gd name="connsiteY92" fmla="*/ 3673397 h 6858000"/>
              <a:gd name="connsiteX93" fmla="*/ 736745 w 1605470"/>
              <a:gd name="connsiteY93" fmla="*/ 3637109 h 6858000"/>
              <a:gd name="connsiteX94" fmla="*/ 740188 w 1605470"/>
              <a:gd name="connsiteY94" fmla="*/ 3536883 h 6858000"/>
              <a:gd name="connsiteX95" fmla="*/ 747726 w 1605470"/>
              <a:gd name="connsiteY95" fmla="*/ 3435652 h 6858000"/>
              <a:gd name="connsiteX96" fmla="*/ 749397 w 1605470"/>
              <a:gd name="connsiteY96" fmla="*/ 3307769 h 6858000"/>
              <a:gd name="connsiteX97" fmla="*/ 766960 w 1605470"/>
              <a:gd name="connsiteY97" fmla="*/ 3250522 h 6858000"/>
              <a:gd name="connsiteX98" fmla="*/ 767385 w 1605470"/>
              <a:gd name="connsiteY98" fmla="*/ 3229163 h 6858000"/>
              <a:gd name="connsiteX99" fmla="*/ 769208 w 1605470"/>
              <a:gd name="connsiteY99" fmla="*/ 3217217 h 6858000"/>
              <a:gd name="connsiteX100" fmla="*/ 756043 w 1605470"/>
              <a:gd name="connsiteY100" fmla="*/ 3183755 h 6858000"/>
              <a:gd name="connsiteX101" fmla="*/ 756544 w 1605470"/>
              <a:gd name="connsiteY101" fmla="*/ 3178642 h 6858000"/>
              <a:gd name="connsiteX102" fmla="*/ 744144 w 1605470"/>
              <a:gd name="connsiteY102" fmla="*/ 3158586 h 6858000"/>
              <a:gd name="connsiteX103" fmla="*/ 729329 w 1605470"/>
              <a:gd name="connsiteY103" fmla="*/ 3129034 h 6858000"/>
              <a:gd name="connsiteX104" fmla="*/ 729994 w 1605470"/>
              <a:gd name="connsiteY104" fmla="*/ 3126682 h 6858000"/>
              <a:gd name="connsiteX105" fmla="*/ 720862 w 1605470"/>
              <a:gd name="connsiteY105" fmla="*/ 3114519 h 6858000"/>
              <a:gd name="connsiteX106" fmla="*/ 707471 w 1605470"/>
              <a:gd name="connsiteY106" fmla="*/ 3106272 h 6858000"/>
              <a:gd name="connsiteX107" fmla="*/ 680201 w 1605470"/>
              <a:gd name="connsiteY107" fmla="*/ 2958185 h 6858000"/>
              <a:gd name="connsiteX108" fmla="*/ 622815 w 1605470"/>
              <a:gd name="connsiteY108" fmla="*/ 2762989 h 6858000"/>
              <a:gd name="connsiteX109" fmla="*/ 571733 w 1605470"/>
              <a:gd name="connsiteY109" fmla="*/ 2554718 h 6858000"/>
              <a:gd name="connsiteX110" fmla="*/ 551827 w 1605470"/>
              <a:gd name="connsiteY110" fmla="*/ 2485734 h 6858000"/>
              <a:gd name="connsiteX111" fmla="*/ 542550 w 1605470"/>
              <a:gd name="connsiteY111" fmla="*/ 2447068 h 6858000"/>
              <a:gd name="connsiteX112" fmla="*/ 529511 w 1605470"/>
              <a:gd name="connsiteY112" fmla="*/ 2425819 h 6858000"/>
              <a:gd name="connsiteX113" fmla="*/ 535510 w 1605470"/>
              <a:gd name="connsiteY113" fmla="*/ 2402874 h 6858000"/>
              <a:gd name="connsiteX114" fmla="*/ 538122 w 1605470"/>
              <a:gd name="connsiteY114" fmla="*/ 2381443 h 6858000"/>
              <a:gd name="connsiteX115" fmla="*/ 514451 w 1605470"/>
              <a:gd name="connsiteY115" fmla="*/ 2261920 h 6858000"/>
              <a:gd name="connsiteX116" fmla="*/ 504338 w 1605470"/>
              <a:gd name="connsiteY116" fmla="*/ 2195378 h 6858000"/>
              <a:gd name="connsiteX117" fmla="*/ 488555 w 1605470"/>
              <a:gd name="connsiteY117" fmla="*/ 2155135 h 6858000"/>
              <a:gd name="connsiteX118" fmla="*/ 486013 w 1605470"/>
              <a:gd name="connsiteY118" fmla="*/ 2118008 h 6858000"/>
              <a:gd name="connsiteX119" fmla="*/ 487006 w 1605470"/>
              <a:gd name="connsiteY119" fmla="*/ 2050531 h 6858000"/>
              <a:gd name="connsiteX120" fmla="*/ 478812 w 1605470"/>
              <a:gd name="connsiteY120" fmla="*/ 1963269 h 6858000"/>
              <a:gd name="connsiteX121" fmla="*/ 459990 w 1605470"/>
              <a:gd name="connsiteY121" fmla="*/ 1906352 h 6858000"/>
              <a:gd name="connsiteX122" fmla="*/ 436547 w 1605470"/>
              <a:gd name="connsiteY122" fmla="*/ 1861531 h 6858000"/>
              <a:gd name="connsiteX123" fmla="*/ 390346 w 1605470"/>
              <a:gd name="connsiteY123" fmla="*/ 1732919 h 6858000"/>
              <a:gd name="connsiteX124" fmla="*/ 362657 w 1605470"/>
              <a:gd name="connsiteY124" fmla="*/ 1663540 h 6858000"/>
              <a:gd name="connsiteX125" fmla="*/ 361783 w 1605470"/>
              <a:gd name="connsiteY125" fmla="*/ 1615777 h 6858000"/>
              <a:gd name="connsiteX126" fmla="*/ 342578 w 1605470"/>
              <a:gd name="connsiteY126" fmla="*/ 1563678 h 6858000"/>
              <a:gd name="connsiteX127" fmla="*/ 355658 w 1605470"/>
              <a:gd name="connsiteY127" fmla="*/ 1519474 h 6858000"/>
              <a:gd name="connsiteX128" fmla="*/ 348400 w 1605470"/>
              <a:gd name="connsiteY128" fmla="*/ 1477995 h 6858000"/>
              <a:gd name="connsiteX129" fmla="*/ 334485 w 1605470"/>
              <a:gd name="connsiteY129" fmla="*/ 1373769 h 6858000"/>
              <a:gd name="connsiteX130" fmla="*/ 342792 w 1605470"/>
              <a:gd name="connsiteY130" fmla="*/ 1307086 h 6858000"/>
              <a:gd name="connsiteX131" fmla="*/ 343980 w 1605470"/>
              <a:gd name="connsiteY131" fmla="*/ 1189033 h 6858000"/>
              <a:gd name="connsiteX132" fmla="*/ 348665 w 1605470"/>
              <a:gd name="connsiteY132" fmla="*/ 1168288 h 6858000"/>
              <a:gd name="connsiteX133" fmla="*/ 340947 w 1605470"/>
              <a:gd name="connsiteY133" fmla="*/ 1142577 h 6858000"/>
              <a:gd name="connsiteX134" fmla="*/ 330253 w 1605470"/>
              <a:gd name="connsiteY134" fmla="*/ 1088484 h 6858000"/>
              <a:gd name="connsiteX135" fmla="*/ 318989 w 1605470"/>
              <a:gd name="connsiteY135" fmla="*/ 1016103 h 6858000"/>
              <a:gd name="connsiteX136" fmla="*/ 320445 w 1605470"/>
              <a:gd name="connsiteY136" fmla="*/ 932283 h 6858000"/>
              <a:gd name="connsiteX137" fmla="*/ 322681 w 1605470"/>
              <a:gd name="connsiteY137" fmla="*/ 915925 h 6858000"/>
              <a:gd name="connsiteX138" fmla="*/ 315310 w 1605470"/>
              <a:gd name="connsiteY138" fmla="*/ 896999 h 6858000"/>
              <a:gd name="connsiteX139" fmla="*/ 284718 w 1605470"/>
              <a:gd name="connsiteY139" fmla="*/ 821517 h 6858000"/>
              <a:gd name="connsiteX140" fmla="*/ 263668 w 1605470"/>
              <a:gd name="connsiteY140" fmla="*/ 751353 h 6858000"/>
              <a:gd name="connsiteX141" fmla="*/ 263226 w 1605470"/>
              <a:gd name="connsiteY141" fmla="*/ 721230 h 6858000"/>
              <a:gd name="connsiteX142" fmla="*/ 248897 w 1605470"/>
              <a:gd name="connsiteY142" fmla="*/ 681659 h 6858000"/>
              <a:gd name="connsiteX143" fmla="*/ 234316 w 1605470"/>
              <a:gd name="connsiteY143" fmla="*/ 635218 h 6858000"/>
              <a:gd name="connsiteX144" fmla="*/ 239327 w 1605470"/>
              <a:gd name="connsiteY144" fmla="*/ 613763 h 6858000"/>
              <a:gd name="connsiteX145" fmla="*/ 225269 w 1605470"/>
              <a:gd name="connsiteY145" fmla="*/ 598582 h 6858000"/>
              <a:gd name="connsiteX146" fmla="*/ 224950 w 1605470"/>
              <a:gd name="connsiteY146" fmla="*/ 576846 h 6858000"/>
              <a:gd name="connsiteX147" fmla="*/ 204576 w 1605470"/>
              <a:gd name="connsiteY147" fmla="*/ 530055 h 6858000"/>
              <a:gd name="connsiteX148" fmla="*/ 219064 w 1605470"/>
              <a:gd name="connsiteY148" fmla="*/ 469651 h 6858000"/>
              <a:gd name="connsiteX149" fmla="*/ 195012 w 1605470"/>
              <a:gd name="connsiteY149" fmla="*/ 448559 h 6858000"/>
              <a:gd name="connsiteX150" fmla="*/ 201434 w 1605470"/>
              <a:gd name="connsiteY150" fmla="*/ 441529 h 6858000"/>
              <a:gd name="connsiteX151" fmla="*/ 200655 w 1605470"/>
              <a:gd name="connsiteY151" fmla="*/ 428927 h 6858000"/>
              <a:gd name="connsiteX152" fmla="*/ 190059 w 1605470"/>
              <a:gd name="connsiteY152" fmla="*/ 430161 h 6858000"/>
              <a:gd name="connsiteX153" fmla="*/ 167079 w 1605470"/>
              <a:gd name="connsiteY153" fmla="*/ 367211 h 6858000"/>
              <a:gd name="connsiteX154" fmla="*/ 124571 w 1605470"/>
              <a:gd name="connsiteY154" fmla="*/ 302178 h 6858000"/>
              <a:gd name="connsiteX155" fmla="*/ 103243 w 1605470"/>
              <a:gd name="connsiteY155" fmla="*/ 211375 h 6858000"/>
              <a:gd name="connsiteX156" fmla="*/ 94571 w 1605470"/>
              <a:gd name="connsiteY156" fmla="*/ 184179 h 6858000"/>
              <a:gd name="connsiteX157" fmla="*/ 13437 w 1605470"/>
              <a:gd name="connsiteY157" fmla="*/ 19287 h 6858000"/>
              <a:gd name="connsiteX158" fmla="*/ 0 w 1605470"/>
              <a:gd name="connsiteY158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700443 w 1605470"/>
              <a:gd name="connsiteY74" fmla="*/ 4010511 h 6858000"/>
              <a:gd name="connsiteX75" fmla="*/ 690830 w 1605470"/>
              <a:gd name="connsiteY75" fmla="*/ 3974753 h 6858000"/>
              <a:gd name="connsiteX76" fmla="*/ 692428 w 1605470"/>
              <a:gd name="connsiteY76" fmla="*/ 3969950 h 6858000"/>
              <a:gd name="connsiteX77" fmla="*/ 685850 w 1605470"/>
              <a:gd name="connsiteY77" fmla="*/ 3933779 h 6858000"/>
              <a:gd name="connsiteX78" fmla="*/ 687181 w 1605470"/>
              <a:gd name="connsiteY78" fmla="*/ 3933093 h 6858000"/>
              <a:gd name="connsiteX79" fmla="*/ 691535 w 1605470"/>
              <a:gd name="connsiteY79" fmla="*/ 3922082 h 6858000"/>
              <a:gd name="connsiteX80" fmla="*/ 696613 w 1605470"/>
              <a:gd name="connsiteY80" fmla="*/ 3901461 h 6858000"/>
              <a:gd name="connsiteX81" fmla="*/ 719207 w 1605470"/>
              <a:gd name="connsiteY81" fmla="*/ 3813873 h 6858000"/>
              <a:gd name="connsiteX82" fmla="*/ 718632 w 1605470"/>
              <a:gd name="connsiteY82" fmla="*/ 3806161 h 6858000"/>
              <a:gd name="connsiteX83" fmla="*/ 718939 w 1605470"/>
              <a:gd name="connsiteY83" fmla="*/ 3805957 h 6858000"/>
              <a:gd name="connsiteX84" fmla="*/ 718966 w 1605470"/>
              <a:gd name="connsiteY84" fmla="*/ 3797724 h 6858000"/>
              <a:gd name="connsiteX85" fmla="*/ 717581 w 1605470"/>
              <a:gd name="connsiteY85" fmla="*/ 3792098 h 6858000"/>
              <a:gd name="connsiteX86" fmla="*/ 716465 w 1605470"/>
              <a:gd name="connsiteY86" fmla="*/ 3777135 h 6858000"/>
              <a:gd name="connsiteX87" fmla="*/ 718198 w 1605470"/>
              <a:gd name="connsiteY87" fmla="*/ 3771656 h 6858000"/>
              <a:gd name="connsiteX88" fmla="*/ 721941 w 1605470"/>
              <a:gd name="connsiteY88" fmla="*/ 3769007 h 6858000"/>
              <a:gd name="connsiteX89" fmla="*/ 721407 w 1605470"/>
              <a:gd name="connsiteY89" fmla="*/ 3767709 h 6858000"/>
              <a:gd name="connsiteX90" fmla="*/ 730103 w 1605470"/>
              <a:gd name="connsiteY90" fmla="*/ 3738082 h 6858000"/>
              <a:gd name="connsiteX91" fmla="*/ 737449 w 1605470"/>
              <a:gd name="connsiteY91" fmla="*/ 3673397 h 6858000"/>
              <a:gd name="connsiteX92" fmla="*/ 736745 w 1605470"/>
              <a:gd name="connsiteY92" fmla="*/ 3637109 h 6858000"/>
              <a:gd name="connsiteX93" fmla="*/ 740188 w 1605470"/>
              <a:gd name="connsiteY93" fmla="*/ 3536883 h 6858000"/>
              <a:gd name="connsiteX94" fmla="*/ 747726 w 1605470"/>
              <a:gd name="connsiteY94" fmla="*/ 3435652 h 6858000"/>
              <a:gd name="connsiteX95" fmla="*/ 749397 w 1605470"/>
              <a:gd name="connsiteY95" fmla="*/ 3307769 h 6858000"/>
              <a:gd name="connsiteX96" fmla="*/ 766960 w 1605470"/>
              <a:gd name="connsiteY96" fmla="*/ 3250522 h 6858000"/>
              <a:gd name="connsiteX97" fmla="*/ 767385 w 1605470"/>
              <a:gd name="connsiteY97" fmla="*/ 3229163 h 6858000"/>
              <a:gd name="connsiteX98" fmla="*/ 769208 w 1605470"/>
              <a:gd name="connsiteY98" fmla="*/ 3217217 h 6858000"/>
              <a:gd name="connsiteX99" fmla="*/ 756043 w 1605470"/>
              <a:gd name="connsiteY99" fmla="*/ 3183755 h 6858000"/>
              <a:gd name="connsiteX100" fmla="*/ 756544 w 1605470"/>
              <a:gd name="connsiteY100" fmla="*/ 3178642 h 6858000"/>
              <a:gd name="connsiteX101" fmla="*/ 744144 w 1605470"/>
              <a:gd name="connsiteY101" fmla="*/ 3158586 h 6858000"/>
              <a:gd name="connsiteX102" fmla="*/ 729329 w 1605470"/>
              <a:gd name="connsiteY102" fmla="*/ 3129034 h 6858000"/>
              <a:gd name="connsiteX103" fmla="*/ 729994 w 1605470"/>
              <a:gd name="connsiteY103" fmla="*/ 3126682 h 6858000"/>
              <a:gd name="connsiteX104" fmla="*/ 720862 w 1605470"/>
              <a:gd name="connsiteY104" fmla="*/ 3114519 h 6858000"/>
              <a:gd name="connsiteX105" fmla="*/ 707471 w 1605470"/>
              <a:gd name="connsiteY105" fmla="*/ 3106272 h 6858000"/>
              <a:gd name="connsiteX106" fmla="*/ 680201 w 1605470"/>
              <a:gd name="connsiteY106" fmla="*/ 2958185 h 6858000"/>
              <a:gd name="connsiteX107" fmla="*/ 622815 w 1605470"/>
              <a:gd name="connsiteY107" fmla="*/ 2762989 h 6858000"/>
              <a:gd name="connsiteX108" fmla="*/ 571733 w 1605470"/>
              <a:gd name="connsiteY108" fmla="*/ 2554718 h 6858000"/>
              <a:gd name="connsiteX109" fmla="*/ 551827 w 1605470"/>
              <a:gd name="connsiteY109" fmla="*/ 2485734 h 6858000"/>
              <a:gd name="connsiteX110" fmla="*/ 542550 w 1605470"/>
              <a:gd name="connsiteY110" fmla="*/ 2447068 h 6858000"/>
              <a:gd name="connsiteX111" fmla="*/ 529511 w 1605470"/>
              <a:gd name="connsiteY111" fmla="*/ 2425819 h 6858000"/>
              <a:gd name="connsiteX112" fmla="*/ 535510 w 1605470"/>
              <a:gd name="connsiteY112" fmla="*/ 2402874 h 6858000"/>
              <a:gd name="connsiteX113" fmla="*/ 538122 w 1605470"/>
              <a:gd name="connsiteY113" fmla="*/ 2381443 h 6858000"/>
              <a:gd name="connsiteX114" fmla="*/ 514451 w 1605470"/>
              <a:gd name="connsiteY114" fmla="*/ 2261920 h 6858000"/>
              <a:gd name="connsiteX115" fmla="*/ 504338 w 1605470"/>
              <a:gd name="connsiteY115" fmla="*/ 2195378 h 6858000"/>
              <a:gd name="connsiteX116" fmla="*/ 488555 w 1605470"/>
              <a:gd name="connsiteY116" fmla="*/ 2155135 h 6858000"/>
              <a:gd name="connsiteX117" fmla="*/ 486013 w 1605470"/>
              <a:gd name="connsiteY117" fmla="*/ 2118008 h 6858000"/>
              <a:gd name="connsiteX118" fmla="*/ 487006 w 1605470"/>
              <a:gd name="connsiteY118" fmla="*/ 2050531 h 6858000"/>
              <a:gd name="connsiteX119" fmla="*/ 478812 w 1605470"/>
              <a:gd name="connsiteY119" fmla="*/ 1963269 h 6858000"/>
              <a:gd name="connsiteX120" fmla="*/ 459990 w 1605470"/>
              <a:gd name="connsiteY120" fmla="*/ 1906352 h 6858000"/>
              <a:gd name="connsiteX121" fmla="*/ 436547 w 1605470"/>
              <a:gd name="connsiteY121" fmla="*/ 1861531 h 6858000"/>
              <a:gd name="connsiteX122" fmla="*/ 390346 w 1605470"/>
              <a:gd name="connsiteY122" fmla="*/ 1732919 h 6858000"/>
              <a:gd name="connsiteX123" fmla="*/ 362657 w 1605470"/>
              <a:gd name="connsiteY123" fmla="*/ 1663540 h 6858000"/>
              <a:gd name="connsiteX124" fmla="*/ 361783 w 1605470"/>
              <a:gd name="connsiteY124" fmla="*/ 1615777 h 6858000"/>
              <a:gd name="connsiteX125" fmla="*/ 342578 w 1605470"/>
              <a:gd name="connsiteY125" fmla="*/ 1563678 h 6858000"/>
              <a:gd name="connsiteX126" fmla="*/ 355658 w 1605470"/>
              <a:gd name="connsiteY126" fmla="*/ 1519474 h 6858000"/>
              <a:gd name="connsiteX127" fmla="*/ 348400 w 1605470"/>
              <a:gd name="connsiteY127" fmla="*/ 1477995 h 6858000"/>
              <a:gd name="connsiteX128" fmla="*/ 334485 w 1605470"/>
              <a:gd name="connsiteY128" fmla="*/ 1373769 h 6858000"/>
              <a:gd name="connsiteX129" fmla="*/ 342792 w 1605470"/>
              <a:gd name="connsiteY129" fmla="*/ 1307086 h 6858000"/>
              <a:gd name="connsiteX130" fmla="*/ 343980 w 1605470"/>
              <a:gd name="connsiteY130" fmla="*/ 1189033 h 6858000"/>
              <a:gd name="connsiteX131" fmla="*/ 348665 w 1605470"/>
              <a:gd name="connsiteY131" fmla="*/ 1168288 h 6858000"/>
              <a:gd name="connsiteX132" fmla="*/ 340947 w 1605470"/>
              <a:gd name="connsiteY132" fmla="*/ 1142577 h 6858000"/>
              <a:gd name="connsiteX133" fmla="*/ 330253 w 1605470"/>
              <a:gd name="connsiteY133" fmla="*/ 1088484 h 6858000"/>
              <a:gd name="connsiteX134" fmla="*/ 318989 w 1605470"/>
              <a:gd name="connsiteY134" fmla="*/ 1016103 h 6858000"/>
              <a:gd name="connsiteX135" fmla="*/ 320445 w 1605470"/>
              <a:gd name="connsiteY135" fmla="*/ 932283 h 6858000"/>
              <a:gd name="connsiteX136" fmla="*/ 322681 w 1605470"/>
              <a:gd name="connsiteY136" fmla="*/ 915925 h 6858000"/>
              <a:gd name="connsiteX137" fmla="*/ 315310 w 1605470"/>
              <a:gd name="connsiteY137" fmla="*/ 896999 h 6858000"/>
              <a:gd name="connsiteX138" fmla="*/ 284718 w 1605470"/>
              <a:gd name="connsiteY138" fmla="*/ 821517 h 6858000"/>
              <a:gd name="connsiteX139" fmla="*/ 263668 w 1605470"/>
              <a:gd name="connsiteY139" fmla="*/ 751353 h 6858000"/>
              <a:gd name="connsiteX140" fmla="*/ 263226 w 1605470"/>
              <a:gd name="connsiteY140" fmla="*/ 721230 h 6858000"/>
              <a:gd name="connsiteX141" fmla="*/ 248897 w 1605470"/>
              <a:gd name="connsiteY141" fmla="*/ 681659 h 6858000"/>
              <a:gd name="connsiteX142" fmla="*/ 234316 w 1605470"/>
              <a:gd name="connsiteY142" fmla="*/ 635218 h 6858000"/>
              <a:gd name="connsiteX143" fmla="*/ 239327 w 1605470"/>
              <a:gd name="connsiteY143" fmla="*/ 613763 h 6858000"/>
              <a:gd name="connsiteX144" fmla="*/ 225269 w 1605470"/>
              <a:gd name="connsiteY144" fmla="*/ 598582 h 6858000"/>
              <a:gd name="connsiteX145" fmla="*/ 224950 w 1605470"/>
              <a:gd name="connsiteY145" fmla="*/ 576846 h 6858000"/>
              <a:gd name="connsiteX146" fmla="*/ 204576 w 1605470"/>
              <a:gd name="connsiteY146" fmla="*/ 530055 h 6858000"/>
              <a:gd name="connsiteX147" fmla="*/ 219064 w 1605470"/>
              <a:gd name="connsiteY147" fmla="*/ 469651 h 6858000"/>
              <a:gd name="connsiteX148" fmla="*/ 195012 w 1605470"/>
              <a:gd name="connsiteY148" fmla="*/ 448559 h 6858000"/>
              <a:gd name="connsiteX149" fmla="*/ 201434 w 1605470"/>
              <a:gd name="connsiteY149" fmla="*/ 441529 h 6858000"/>
              <a:gd name="connsiteX150" fmla="*/ 200655 w 1605470"/>
              <a:gd name="connsiteY150" fmla="*/ 428927 h 6858000"/>
              <a:gd name="connsiteX151" fmla="*/ 190059 w 1605470"/>
              <a:gd name="connsiteY151" fmla="*/ 430161 h 6858000"/>
              <a:gd name="connsiteX152" fmla="*/ 167079 w 1605470"/>
              <a:gd name="connsiteY152" fmla="*/ 367211 h 6858000"/>
              <a:gd name="connsiteX153" fmla="*/ 124571 w 1605470"/>
              <a:gd name="connsiteY153" fmla="*/ 302178 h 6858000"/>
              <a:gd name="connsiteX154" fmla="*/ 103243 w 1605470"/>
              <a:gd name="connsiteY154" fmla="*/ 211375 h 6858000"/>
              <a:gd name="connsiteX155" fmla="*/ 94571 w 1605470"/>
              <a:gd name="connsiteY155" fmla="*/ 184179 h 6858000"/>
              <a:gd name="connsiteX156" fmla="*/ 13437 w 1605470"/>
              <a:gd name="connsiteY156" fmla="*/ 19287 h 6858000"/>
              <a:gd name="connsiteX157" fmla="*/ 0 w 1605470"/>
              <a:gd name="connsiteY157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219064 w 1605470"/>
              <a:gd name="connsiteY146" fmla="*/ 469651 h 6858000"/>
              <a:gd name="connsiteX147" fmla="*/ 195012 w 1605470"/>
              <a:gd name="connsiteY147" fmla="*/ 448559 h 6858000"/>
              <a:gd name="connsiteX148" fmla="*/ 201434 w 1605470"/>
              <a:gd name="connsiteY148" fmla="*/ 441529 h 6858000"/>
              <a:gd name="connsiteX149" fmla="*/ 200655 w 1605470"/>
              <a:gd name="connsiteY149" fmla="*/ 428927 h 6858000"/>
              <a:gd name="connsiteX150" fmla="*/ 190059 w 1605470"/>
              <a:gd name="connsiteY150" fmla="*/ 430161 h 6858000"/>
              <a:gd name="connsiteX151" fmla="*/ 167079 w 1605470"/>
              <a:gd name="connsiteY151" fmla="*/ 367211 h 6858000"/>
              <a:gd name="connsiteX152" fmla="*/ 124571 w 1605470"/>
              <a:gd name="connsiteY152" fmla="*/ 302178 h 6858000"/>
              <a:gd name="connsiteX153" fmla="*/ 103243 w 1605470"/>
              <a:gd name="connsiteY153" fmla="*/ 211375 h 6858000"/>
              <a:gd name="connsiteX154" fmla="*/ 94571 w 1605470"/>
              <a:gd name="connsiteY154" fmla="*/ 184179 h 6858000"/>
              <a:gd name="connsiteX155" fmla="*/ 13437 w 1605470"/>
              <a:gd name="connsiteY155" fmla="*/ 19287 h 6858000"/>
              <a:gd name="connsiteX156" fmla="*/ 0 w 1605470"/>
              <a:gd name="connsiteY156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13437 w 1605470"/>
              <a:gd name="connsiteY154" fmla="*/ 19287 h 6858000"/>
              <a:gd name="connsiteX155" fmla="*/ 0 w 1605470"/>
              <a:gd name="connsiteY155" fmla="*/ 0 h 6858000"/>
              <a:gd name="connsiteX0" fmla="*/ 0 w 1605470"/>
              <a:gd name="connsiteY0" fmla="*/ 0 h 6858000"/>
              <a:gd name="connsiteX1" fmla="*/ 1605470 w 1605470"/>
              <a:gd name="connsiteY1" fmla="*/ 0 h 6858000"/>
              <a:gd name="connsiteX2" fmla="*/ 1605470 w 1605470"/>
              <a:gd name="connsiteY2" fmla="*/ 6858000 h 6858000"/>
              <a:gd name="connsiteX3" fmla="*/ 154105 w 1605470"/>
              <a:gd name="connsiteY3" fmla="*/ 6858000 h 6858000"/>
              <a:gd name="connsiteX4" fmla="*/ 154246 w 1605470"/>
              <a:gd name="connsiteY4" fmla="*/ 6857735 h 6858000"/>
              <a:gd name="connsiteX5" fmla="*/ 166295 w 1605470"/>
              <a:gd name="connsiteY5" fmla="*/ 6809549 h 6858000"/>
              <a:gd name="connsiteX6" fmla="*/ 198506 w 1605470"/>
              <a:gd name="connsiteY6" fmla="*/ 6715115 h 6858000"/>
              <a:gd name="connsiteX7" fmla="*/ 208357 w 1605470"/>
              <a:gd name="connsiteY7" fmla="*/ 6680170 h 6858000"/>
              <a:gd name="connsiteX8" fmla="*/ 233907 w 1605470"/>
              <a:gd name="connsiteY8" fmla="*/ 6621207 h 6858000"/>
              <a:gd name="connsiteX9" fmla="*/ 250564 w 1605470"/>
              <a:gd name="connsiteY9" fmla="*/ 6596265 h 6858000"/>
              <a:gd name="connsiteX10" fmla="*/ 250443 w 1605470"/>
              <a:gd name="connsiteY10" fmla="*/ 6594818 h 6858000"/>
              <a:gd name="connsiteX11" fmla="*/ 254688 w 1605470"/>
              <a:gd name="connsiteY11" fmla="*/ 6593735 h 6858000"/>
              <a:gd name="connsiteX12" fmla="*/ 257885 w 1605470"/>
              <a:gd name="connsiteY12" fmla="*/ 6589172 h 6858000"/>
              <a:gd name="connsiteX13" fmla="*/ 261179 w 1605470"/>
              <a:gd name="connsiteY13" fmla="*/ 6574442 h 6858000"/>
              <a:gd name="connsiteX14" fmla="*/ 261519 w 1605470"/>
              <a:gd name="connsiteY14" fmla="*/ 6568530 h 6858000"/>
              <a:gd name="connsiteX15" fmla="*/ 263928 w 1605470"/>
              <a:gd name="connsiteY15" fmla="*/ 6560674 h 6858000"/>
              <a:gd name="connsiteX16" fmla="*/ 264273 w 1605470"/>
              <a:gd name="connsiteY16" fmla="*/ 6560598 h 6858000"/>
              <a:gd name="connsiteX17" fmla="*/ 265970 w 1605470"/>
              <a:gd name="connsiteY17" fmla="*/ 6553006 h 6858000"/>
              <a:gd name="connsiteX18" fmla="*/ 270666 w 1605470"/>
              <a:gd name="connsiteY18" fmla="*/ 6514360 h 6858000"/>
              <a:gd name="connsiteX19" fmla="*/ 312320 w 1605470"/>
              <a:gd name="connsiteY19" fmla="*/ 6478062 h 6858000"/>
              <a:gd name="connsiteX20" fmla="*/ 323009 w 1605470"/>
              <a:gd name="connsiteY20" fmla="*/ 6460325 h 6858000"/>
              <a:gd name="connsiteX21" fmla="*/ 330242 w 1605470"/>
              <a:gd name="connsiteY21" fmla="*/ 6451488 h 6858000"/>
              <a:gd name="connsiteX22" fmla="*/ 331677 w 1605470"/>
              <a:gd name="connsiteY22" fmla="*/ 6451348 h 6858000"/>
              <a:gd name="connsiteX23" fmla="*/ 336035 w 1605470"/>
              <a:gd name="connsiteY23" fmla="*/ 6414240 h 6858000"/>
              <a:gd name="connsiteX24" fmla="*/ 338911 w 1605470"/>
              <a:gd name="connsiteY24" fmla="*/ 6410269 h 6858000"/>
              <a:gd name="connsiteX25" fmla="*/ 338811 w 1605470"/>
              <a:gd name="connsiteY25" fmla="*/ 6384857 h 6858000"/>
              <a:gd name="connsiteX26" fmla="*/ 340328 w 1605470"/>
              <a:gd name="connsiteY26" fmla="*/ 6372381 h 6858000"/>
              <a:gd name="connsiteX27" fmla="*/ 337522 w 1605470"/>
              <a:gd name="connsiteY27" fmla="*/ 6367510 h 6858000"/>
              <a:gd name="connsiteX28" fmla="*/ 341402 w 1605470"/>
              <a:gd name="connsiteY28" fmla="*/ 6349778 h 6858000"/>
              <a:gd name="connsiteX29" fmla="*/ 343067 w 1605470"/>
              <a:gd name="connsiteY29" fmla="*/ 6348250 h 6858000"/>
              <a:gd name="connsiteX30" fmla="*/ 359101 w 1605470"/>
              <a:gd name="connsiteY30" fmla="*/ 6281972 h 6858000"/>
              <a:gd name="connsiteX31" fmla="*/ 369864 w 1605470"/>
              <a:gd name="connsiteY31" fmla="*/ 6211940 h 6858000"/>
              <a:gd name="connsiteX32" fmla="*/ 411359 w 1605470"/>
              <a:gd name="connsiteY32" fmla="*/ 6113913 h 6858000"/>
              <a:gd name="connsiteX33" fmla="*/ 415652 w 1605470"/>
              <a:gd name="connsiteY33" fmla="*/ 6028119 h 6858000"/>
              <a:gd name="connsiteX34" fmla="*/ 442432 w 1605470"/>
              <a:gd name="connsiteY34" fmla="*/ 5934687 h 6858000"/>
              <a:gd name="connsiteX35" fmla="*/ 476444 w 1605470"/>
              <a:gd name="connsiteY35" fmla="*/ 5765594 h 6858000"/>
              <a:gd name="connsiteX36" fmla="*/ 508280 w 1605470"/>
              <a:gd name="connsiteY36" fmla="*/ 5693685 h 6858000"/>
              <a:gd name="connsiteX37" fmla="*/ 528335 w 1605470"/>
              <a:gd name="connsiteY37" fmla="*/ 5665173 h 6858000"/>
              <a:gd name="connsiteX38" fmla="*/ 562052 w 1605470"/>
              <a:gd name="connsiteY38" fmla="*/ 5563435 h 6858000"/>
              <a:gd name="connsiteX39" fmla="*/ 591557 w 1605470"/>
              <a:gd name="connsiteY39" fmla="*/ 5476393 h 6858000"/>
              <a:gd name="connsiteX40" fmla="*/ 622750 w 1605470"/>
              <a:gd name="connsiteY40" fmla="*/ 5396260 h 6858000"/>
              <a:gd name="connsiteX41" fmla="*/ 638731 w 1605470"/>
              <a:gd name="connsiteY41" fmla="*/ 5330009 h 6858000"/>
              <a:gd name="connsiteX42" fmla="*/ 672224 w 1605470"/>
              <a:gd name="connsiteY42" fmla="*/ 5273739 h 6858000"/>
              <a:gd name="connsiteX43" fmla="*/ 681823 w 1605470"/>
              <a:gd name="connsiteY43" fmla="*/ 5241779 h 6858000"/>
              <a:gd name="connsiteX44" fmla="*/ 693049 w 1605470"/>
              <a:gd name="connsiteY44" fmla="*/ 5225268 h 6858000"/>
              <a:gd name="connsiteX45" fmla="*/ 694069 w 1605470"/>
              <a:gd name="connsiteY45" fmla="*/ 5217684 h 6858000"/>
              <a:gd name="connsiteX46" fmla="*/ 701410 w 1605470"/>
              <a:gd name="connsiteY46" fmla="*/ 5193377 h 6858000"/>
              <a:gd name="connsiteX47" fmla="*/ 704713 w 1605470"/>
              <a:gd name="connsiteY47" fmla="*/ 5179288 h 6858000"/>
              <a:gd name="connsiteX48" fmla="*/ 705697 w 1605470"/>
              <a:gd name="connsiteY48" fmla="*/ 5173621 h 6858000"/>
              <a:gd name="connsiteX49" fmla="*/ 701331 w 1605470"/>
              <a:gd name="connsiteY49" fmla="*/ 5159961 h 6858000"/>
              <a:gd name="connsiteX50" fmla="*/ 708008 w 1605470"/>
              <a:gd name="connsiteY50" fmla="*/ 5144295 h 6858000"/>
              <a:gd name="connsiteX51" fmla="*/ 704941 w 1605470"/>
              <a:gd name="connsiteY51" fmla="*/ 5125185 h 6858000"/>
              <a:gd name="connsiteX52" fmla="*/ 711771 w 1605470"/>
              <a:gd name="connsiteY52" fmla="*/ 5121884 h 6858000"/>
              <a:gd name="connsiteX53" fmla="*/ 718807 w 1605470"/>
              <a:gd name="connsiteY53" fmla="*/ 5067850 h 6858000"/>
              <a:gd name="connsiteX54" fmla="*/ 721538 w 1605470"/>
              <a:gd name="connsiteY54" fmla="*/ 5060861 h 6858000"/>
              <a:gd name="connsiteX55" fmla="*/ 718242 w 1605470"/>
              <a:gd name="connsiteY55" fmla="*/ 5034192 h 6858000"/>
              <a:gd name="connsiteX56" fmla="*/ 719796 w 1605470"/>
              <a:gd name="connsiteY56" fmla="*/ 4993030 h 6858000"/>
              <a:gd name="connsiteX57" fmla="*/ 726705 w 1605470"/>
              <a:gd name="connsiteY57" fmla="*/ 4946844 h 6858000"/>
              <a:gd name="connsiteX58" fmla="*/ 722561 w 1605470"/>
              <a:gd name="connsiteY58" fmla="*/ 4932692 h 6858000"/>
              <a:gd name="connsiteX59" fmla="*/ 737964 w 1605470"/>
              <a:gd name="connsiteY59" fmla="*/ 4858827 h 6858000"/>
              <a:gd name="connsiteX60" fmla="*/ 732118 w 1605470"/>
              <a:gd name="connsiteY60" fmla="*/ 4801535 h 6858000"/>
              <a:gd name="connsiteX61" fmla="*/ 739787 w 1605470"/>
              <a:gd name="connsiteY61" fmla="*/ 4797794 h 6858000"/>
              <a:gd name="connsiteX62" fmla="*/ 741081 w 1605470"/>
              <a:gd name="connsiteY62" fmla="*/ 4784526 h 6858000"/>
              <a:gd name="connsiteX63" fmla="*/ 742865 w 1605470"/>
              <a:gd name="connsiteY63" fmla="*/ 4781211 h 6858000"/>
              <a:gd name="connsiteX64" fmla="*/ 751652 w 1605470"/>
              <a:gd name="connsiteY64" fmla="*/ 4761984 h 6858000"/>
              <a:gd name="connsiteX65" fmla="*/ 747700 w 1605470"/>
              <a:gd name="connsiteY65" fmla="*/ 4690749 h 6858000"/>
              <a:gd name="connsiteX66" fmla="*/ 743180 w 1605470"/>
              <a:gd name="connsiteY66" fmla="*/ 4584173 h 6858000"/>
              <a:gd name="connsiteX67" fmla="*/ 738263 w 1605470"/>
              <a:gd name="connsiteY67" fmla="*/ 4444346 h 6858000"/>
              <a:gd name="connsiteX68" fmla="*/ 734828 w 1605470"/>
              <a:gd name="connsiteY68" fmla="*/ 4375228 h 6858000"/>
              <a:gd name="connsiteX69" fmla="*/ 715481 w 1605470"/>
              <a:gd name="connsiteY69" fmla="*/ 4214165 h 6858000"/>
              <a:gd name="connsiteX70" fmla="*/ 719554 w 1605470"/>
              <a:gd name="connsiteY70" fmla="*/ 4090296 h 6858000"/>
              <a:gd name="connsiteX71" fmla="*/ 704810 w 1605470"/>
              <a:gd name="connsiteY71" fmla="*/ 4033999 h 6858000"/>
              <a:gd name="connsiteX72" fmla="*/ 705959 w 1605470"/>
              <a:gd name="connsiteY72" fmla="*/ 4031933 h 6858000"/>
              <a:gd name="connsiteX73" fmla="*/ 704535 w 1605470"/>
              <a:gd name="connsiteY73" fmla="*/ 4013953 h 6858000"/>
              <a:gd name="connsiteX74" fmla="*/ 690830 w 1605470"/>
              <a:gd name="connsiteY74" fmla="*/ 3974753 h 6858000"/>
              <a:gd name="connsiteX75" fmla="*/ 692428 w 1605470"/>
              <a:gd name="connsiteY75" fmla="*/ 3969950 h 6858000"/>
              <a:gd name="connsiteX76" fmla="*/ 685850 w 1605470"/>
              <a:gd name="connsiteY76" fmla="*/ 3933779 h 6858000"/>
              <a:gd name="connsiteX77" fmla="*/ 687181 w 1605470"/>
              <a:gd name="connsiteY77" fmla="*/ 3933093 h 6858000"/>
              <a:gd name="connsiteX78" fmla="*/ 691535 w 1605470"/>
              <a:gd name="connsiteY78" fmla="*/ 3922082 h 6858000"/>
              <a:gd name="connsiteX79" fmla="*/ 696613 w 1605470"/>
              <a:gd name="connsiteY79" fmla="*/ 3901461 h 6858000"/>
              <a:gd name="connsiteX80" fmla="*/ 719207 w 1605470"/>
              <a:gd name="connsiteY80" fmla="*/ 3813873 h 6858000"/>
              <a:gd name="connsiteX81" fmla="*/ 718632 w 1605470"/>
              <a:gd name="connsiteY81" fmla="*/ 3806161 h 6858000"/>
              <a:gd name="connsiteX82" fmla="*/ 718939 w 1605470"/>
              <a:gd name="connsiteY82" fmla="*/ 3805957 h 6858000"/>
              <a:gd name="connsiteX83" fmla="*/ 718966 w 1605470"/>
              <a:gd name="connsiteY83" fmla="*/ 3797724 h 6858000"/>
              <a:gd name="connsiteX84" fmla="*/ 717581 w 1605470"/>
              <a:gd name="connsiteY84" fmla="*/ 3792098 h 6858000"/>
              <a:gd name="connsiteX85" fmla="*/ 716465 w 1605470"/>
              <a:gd name="connsiteY85" fmla="*/ 3777135 h 6858000"/>
              <a:gd name="connsiteX86" fmla="*/ 718198 w 1605470"/>
              <a:gd name="connsiteY86" fmla="*/ 3771656 h 6858000"/>
              <a:gd name="connsiteX87" fmla="*/ 721941 w 1605470"/>
              <a:gd name="connsiteY87" fmla="*/ 3769007 h 6858000"/>
              <a:gd name="connsiteX88" fmla="*/ 721407 w 1605470"/>
              <a:gd name="connsiteY88" fmla="*/ 3767709 h 6858000"/>
              <a:gd name="connsiteX89" fmla="*/ 730103 w 1605470"/>
              <a:gd name="connsiteY89" fmla="*/ 3738082 h 6858000"/>
              <a:gd name="connsiteX90" fmla="*/ 737449 w 1605470"/>
              <a:gd name="connsiteY90" fmla="*/ 3673397 h 6858000"/>
              <a:gd name="connsiteX91" fmla="*/ 736745 w 1605470"/>
              <a:gd name="connsiteY91" fmla="*/ 3637109 h 6858000"/>
              <a:gd name="connsiteX92" fmla="*/ 740188 w 1605470"/>
              <a:gd name="connsiteY92" fmla="*/ 3536883 h 6858000"/>
              <a:gd name="connsiteX93" fmla="*/ 747726 w 1605470"/>
              <a:gd name="connsiteY93" fmla="*/ 3435652 h 6858000"/>
              <a:gd name="connsiteX94" fmla="*/ 749397 w 1605470"/>
              <a:gd name="connsiteY94" fmla="*/ 3307769 h 6858000"/>
              <a:gd name="connsiteX95" fmla="*/ 766960 w 1605470"/>
              <a:gd name="connsiteY95" fmla="*/ 3250522 h 6858000"/>
              <a:gd name="connsiteX96" fmla="*/ 767385 w 1605470"/>
              <a:gd name="connsiteY96" fmla="*/ 3229163 h 6858000"/>
              <a:gd name="connsiteX97" fmla="*/ 769208 w 1605470"/>
              <a:gd name="connsiteY97" fmla="*/ 3217217 h 6858000"/>
              <a:gd name="connsiteX98" fmla="*/ 756043 w 1605470"/>
              <a:gd name="connsiteY98" fmla="*/ 3183755 h 6858000"/>
              <a:gd name="connsiteX99" fmla="*/ 756544 w 1605470"/>
              <a:gd name="connsiteY99" fmla="*/ 3178642 h 6858000"/>
              <a:gd name="connsiteX100" fmla="*/ 744144 w 1605470"/>
              <a:gd name="connsiteY100" fmla="*/ 3158586 h 6858000"/>
              <a:gd name="connsiteX101" fmla="*/ 729329 w 1605470"/>
              <a:gd name="connsiteY101" fmla="*/ 3129034 h 6858000"/>
              <a:gd name="connsiteX102" fmla="*/ 729994 w 1605470"/>
              <a:gd name="connsiteY102" fmla="*/ 3126682 h 6858000"/>
              <a:gd name="connsiteX103" fmla="*/ 720862 w 1605470"/>
              <a:gd name="connsiteY103" fmla="*/ 3114519 h 6858000"/>
              <a:gd name="connsiteX104" fmla="*/ 707471 w 1605470"/>
              <a:gd name="connsiteY104" fmla="*/ 3106272 h 6858000"/>
              <a:gd name="connsiteX105" fmla="*/ 680201 w 1605470"/>
              <a:gd name="connsiteY105" fmla="*/ 2958185 h 6858000"/>
              <a:gd name="connsiteX106" fmla="*/ 622815 w 1605470"/>
              <a:gd name="connsiteY106" fmla="*/ 2762989 h 6858000"/>
              <a:gd name="connsiteX107" fmla="*/ 571733 w 1605470"/>
              <a:gd name="connsiteY107" fmla="*/ 2554718 h 6858000"/>
              <a:gd name="connsiteX108" fmla="*/ 551827 w 1605470"/>
              <a:gd name="connsiteY108" fmla="*/ 2485734 h 6858000"/>
              <a:gd name="connsiteX109" fmla="*/ 542550 w 1605470"/>
              <a:gd name="connsiteY109" fmla="*/ 2447068 h 6858000"/>
              <a:gd name="connsiteX110" fmla="*/ 529511 w 1605470"/>
              <a:gd name="connsiteY110" fmla="*/ 2425819 h 6858000"/>
              <a:gd name="connsiteX111" fmla="*/ 535510 w 1605470"/>
              <a:gd name="connsiteY111" fmla="*/ 2402874 h 6858000"/>
              <a:gd name="connsiteX112" fmla="*/ 538122 w 1605470"/>
              <a:gd name="connsiteY112" fmla="*/ 2381443 h 6858000"/>
              <a:gd name="connsiteX113" fmla="*/ 514451 w 1605470"/>
              <a:gd name="connsiteY113" fmla="*/ 2261920 h 6858000"/>
              <a:gd name="connsiteX114" fmla="*/ 504338 w 1605470"/>
              <a:gd name="connsiteY114" fmla="*/ 2195378 h 6858000"/>
              <a:gd name="connsiteX115" fmla="*/ 488555 w 1605470"/>
              <a:gd name="connsiteY115" fmla="*/ 2155135 h 6858000"/>
              <a:gd name="connsiteX116" fmla="*/ 486013 w 1605470"/>
              <a:gd name="connsiteY116" fmla="*/ 2118008 h 6858000"/>
              <a:gd name="connsiteX117" fmla="*/ 487006 w 1605470"/>
              <a:gd name="connsiteY117" fmla="*/ 2050531 h 6858000"/>
              <a:gd name="connsiteX118" fmla="*/ 478812 w 1605470"/>
              <a:gd name="connsiteY118" fmla="*/ 1963269 h 6858000"/>
              <a:gd name="connsiteX119" fmla="*/ 459990 w 1605470"/>
              <a:gd name="connsiteY119" fmla="*/ 1906352 h 6858000"/>
              <a:gd name="connsiteX120" fmla="*/ 436547 w 1605470"/>
              <a:gd name="connsiteY120" fmla="*/ 1861531 h 6858000"/>
              <a:gd name="connsiteX121" fmla="*/ 390346 w 1605470"/>
              <a:gd name="connsiteY121" fmla="*/ 1732919 h 6858000"/>
              <a:gd name="connsiteX122" fmla="*/ 362657 w 1605470"/>
              <a:gd name="connsiteY122" fmla="*/ 1663540 h 6858000"/>
              <a:gd name="connsiteX123" fmla="*/ 361783 w 1605470"/>
              <a:gd name="connsiteY123" fmla="*/ 1615777 h 6858000"/>
              <a:gd name="connsiteX124" fmla="*/ 342578 w 1605470"/>
              <a:gd name="connsiteY124" fmla="*/ 1563678 h 6858000"/>
              <a:gd name="connsiteX125" fmla="*/ 355658 w 1605470"/>
              <a:gd name="connsiteY125" fmla="*/ 1519474 h 6858000"/>
              <a:gd name="connsiteX126" fmla="*/ 348400 w 1605470"/>
              <a:gd name="connsiteY126" fmla="*/ 1477995 h 6858000"/>
              <a:gd name="connsiteX127" fmla="*/ 334485 w 1605470"/>
              <a:gd name="connsiteY127" fmla="*/ 1373769 h 6858000"/>
              <a:gd name="connsiteX128" fmla="*/ 342792 w 1605470"/>
              <a:gd name="connsiteY128" fmla="*/ 1307086 h 6858000"/>
              <a:gd name="connsiteX129" fmla="*/ 343980 w 1605470"/>
              <a:gd name="connsiteY129" fmla="*/ 1189033 h 6858000"/>
              <a:gd name="connsiteX130" fmla="*/ 348665 w 1605470"/>
              <a:gd name="connsiteY130" fmla="*/ 1168288 h 6858000"/>
              <a:gd name="connsiteX131" fmla="*/ 340947 w 1605470"/>
              <a:gd name="connsiteY131" fmla="*/ 1142577 h 6858000"/>
              <a:gd name="connsiteX132" fmla="*/ 330253 w 1605470"/>
              <a:gd name="connsiteY132" fmla="*/ 1088484 h 6858000"/>
              <a:gd name="connsiteX133" fmla="*/ 318989 w 1605470"/>
              <a:gd name="connsiteY133" fmla="*/ 1016103 h 6858000"/>
              <a:gd name="connsiteX134" fmla="*/ 320445 w 1605470"/>
              <a:gd name="connsiteY134" fmla="*/ 932283 h 6858000"/>
              <a:gd name="connsiteX135" fmla="*/ 322681 w 1605470"/>
              <a:gd name="connsiteY135" fmla="*/ 915925 h 6858000"/>
              <a:gd name="connsiteX136" fmla="*/ 315310 w 1605470"/>
              <a:gd name="connsiteY136" fmla="*/ 896999 h 6858000"/>
              <a:gd name="connsiteX137" fmla="*/ 284718 w 1605470"/>
              <a:gd name="connsiteY137" fmla="*/ 821517 h 6858000"/>
              <a:gd name="connsiteX138" fmla="*/ 263668 w 1605470"/>
              <a:gd name="connsiteY138" fmla="*/ 751353 h 6858000"/>
              <a:gd name="connsiteX139" fmla="*/ 263226 w 1605470"/>
              <a:gd name="connsiteY139" fmla="*/ 721230 h 6858000"/>
              <a:gd name="connsiteX140" fmla="*/ 248897 w 1605470"/>
              <a:gd name="connsiteY140" fmla="*/ 681659 h 6858000"/>
              <a:gd name="connsiteX141" fmla="*/ 234316 w 1605470"/>
              <a:gd name="connsiteY141" fmla="*/ 635218 h 6858000"/>
              <a:gd name="connsiteX142" fmla="*/ 239327 w 1605470"/>
              <a:gd name="connsiteY142" fmla="*/ 613763 h 6858000"/>
              <a:gd name="connsiteX143" fmla="*/ 225269 w 1605470"/>
              <a:gd name="connsiteY143" fmla="*/ 598582 h 6858000"/>
              <a:gd name="connsiteX144" fmla="*/ 224950 w 1605470"/>
              <a:gd name="connsiteY144" fmla="*/ 576846 h 6858000"/>
              <a:gd name="connsiteX145" fmla="*/ 204576 w 1605470"/>
              <a:gd name="connsiteY145" fmla="*/ 530055 h 6858000"/>
              <a:gd name="connsiteX146" fmla="*/ 195012 w 1605470"/>
              <a:gd name="connsiteY146" fmla="*/ 448559 h 6858000"/>
              <a:gd name="connsiteX147" fmla="*/ 201434 w 1605470"/>
              <a:gd name="connsiteY147" fmla="*/ 441529 h 6858000"/>
              <a:gd name="connsiteX148" fmla="*/ 200655 w 1605470"/>
              <a:gd name="connsiteY148" fmla="*/ 428927 h 6858000"/>
              <a:gd name="connsiteX149" fmla="*/ 190059 w 1605470"/>
              <a:gd name="connsiteY149" fmla="*/ 430161 h 6858000"/>
              <a:gd name="connsiteX150" fmla="*/ 167079 w 1605470"/>
              <a:gd name="connsiteY150" fmla="*/ 367211 h 6858000"/>
              <a:gd name="connsiteX151" fmla="*/ 124571 w 1605470"/>
              <a:gd name="connsiteY151" fmla="*/ 302178 h 6858000"/>
              <a:gd name="connsiteX152" fmla="*/ 103243 w 1605470"/>
              <a:gd name="connsiteY152" fmla="*/ 211375 h 6858000"/>
              <a:gd name="connsiteX153" fmla="*/ 94571 w 1605470"/>
              <a:gd name="connsiteY153" fmla="*/ 184179 h 6858000"/>
              <a:gd name="connsiteX154" fmla="*/ 48685 w 1605470"/>
              <a:gd name="connsiteY154" fmla="*/ 13677 h 6858000"/>
              <a:gd name="connsiteX155" fmla="*/ 0 w 1605470"/>
              <a:gd name="connsiteY155" fmla="*/ 0 h 6858000"/>
              <a:gd name="connsiteX0" fmla="*/ 48246 w 1556785"/>
              <a:gd name="connsiteY0" fmla="*/ 0 h 6858000"/>
              <a:gd name="connsiteX1" fmla="*/ 1556785 w 1556785"/>
              <a:gd name="connsiteY1" fmla="*/ 0 h 6858000"/>
              <a:gd name="connsiteX2" fmla="*/ 1556785 w 1556785"/>
              <a:gd name="connsiteY2" fmla="*/ 6858000 h 6858000"/>
              <a:gd name="connsiteX3" fmla="*/ 105420 w 1556785"/>
              <a:gd name="connsiteY3" fmla="*/ 6858000 h 6858000"/>
              <a:gd name="connsiteX4" fmla="*/ 105561 w 1556785"/>
              <a:gd name="connsiteY4" fmla="*/ 6857735 h 6858000"/>
              <a:gd name="connsiteX5" fmla="*/ 117610 w 1556785"/>
              <a:gd name="connsiteY5" fmla="*/ 6809549 h 6858000"/>
              <a:gd name="connsiteX6" fmla="*/ 149821 w 1556785"/>
              <a:gd name="connsiteY6" fmla="*/ 6715115 h 6858000"/>
              <a:gd name="connsiteX7" fmla="*/ 159672 w 1556785"/>
              <a:gd name="connsiteY7" fmla="*/ 6680170 h 6858000"/>
              <a:gd name="connsiteX8" fmla="*/ 185222 w 1556785"/>
              <a:gd name="connsiteY8" fmla="*/ 6621207 h 6858000"/>
              <a:gd name="connsiteX9" fmla="*/ 201879 w 1556785"/>
              <a:gd name="connsiteY9" fmla="*/ 6596265 h 6858000"/>
              <a:gd name="connsiteX10" fmla="*/ 201758 w 1556785"/>
              <a:gd name="connsiteY10" fmla="*/ 6594818 h 6858000"/>
              <a:gd name="connsiteX11" fmla="*/ 206003 w 1556785"/>
              <a:gd name="connsiteY11" fmla="*/ 6593735 h 6858000"/>
              <a:gd name="connsiteX12" fmla="*/ 209200 w 1556785"/>
              <a:gd name="connsiteY12" fmla="*/ 6589172 h 6858000"/>
              <a:gd name="connsiteX13" fmla="*/ 212494 w 1556785"/>
              <a:gd name="connsiteY13" fmla="*/ 6574442 h 6858000"/>
              <a:gd name="connsiteX14" fmla="*/ 212834 w 1556785"/>
              <a:gd name="connsiteY14" fmla="*/ 6568530 h 6858000"/>
              <a:gd name="connsiteX15" fmla="*/ 215243 w 1556785"/>
              <a:gd name="connsiteY15" fmla="*/ 6560674 h 6858000"/>
              <a:gd name="connsiteX16" fmla="*/ 215588 w 1556785"/>
              <a:gd name="connsiteY16" fmla="*/ 6560598 h 6858000"/>
              <a:gd name="connsiteX17" fmla="*/ 217285 w 1556785"/>
              <a:gd name="connsiteY17" fmla="*/ 6553006 h 6858000"/>
              <a:gd name="connsiteX18" fmla="*/ 221981 w 1556785"/>
              <a:gd name="connsiteY18" fmla="*/ 6514360 h 6858000"/>
              <a:gd name="connsiteX19" fmla="*/ 263635 w 1556785"/>
              <a:gd name="connsiteY19" fmla="*/ 6478062 h 6858000"/>
              <a:gd name="connsiteX20" fmla="*/ 274324 w 1556785"/>
              <a:gd name="connsiteY20" fmla="*/ 6460325 h 6858000"/>
              <a:gd name="connsiteX21" fmla="*/ 281557 w 1556785"/>
              <a:gd name="connsiteY21" fmla="*/ 6451488 h 6858000"/>
              <a:gd name="connsiteX22" fmla="*/ 282992 w 1556785"/>
              <a:gd name="connsiteY22" fmla="*/ 6451348 h 6858000"/>
              <a:gd name="connsiteX23" fmla="*/ 287350 w 1556785"/>
              <a:gd name="connsiteY23" fmla="*/ 6414240 h 6858000"/>
              <a:gd name="connsiteX24" fmla="*/ 290226 w 1556785"/>
              <a:gd name="connsiteY24" fmla="*/ 6410269 h 6858000"/>
              <a:gd name="connsiteX25" fmla="*/ 290126 w 1556785"/>
              <a:gd name="connsiteY25" fmla="*/ 6384857 h 6858000"/>
              <a:gd name="connsiteX26" fmla="*/ 291643 w 1556785"/>
              <a:gd name="connsiteY26" fmla="*/ 6372381 h 6858000"/>
              <a:gd name="connsiteX27" fmla="*/ 288837 w 1556785"/>
              <a:gd name="connsiteY27" fmla="*/ 6367510 h 6858000"/>
              <a:gd name="connsiteX28" fmla="*/ 292717 w 1556785"/>
              <a:gd name="connsiteY28" fmla="*/ 6349778 h 6858000"/>
              <a:gd name="connsiteX29" fmla="*/ 294382 w 1556785"/>
              <a:gd name="connsiteY29" fmla="*/ 6348250 h 6858000"/>
              <a:gd name="connsiteX30" fmla="*/ 310416 w 1556785"/>
              <a:gd name="connsiteY30" fmla="*/ 6281972 h 6858000"/>
              <a:gd name="connsiteX31" fmla="*/ 321179 w 1556785"/>
              <a:gd name="connsiteY31" fmla="*/ 6211940 h 6858000"/>
              <a:gd name="connsiteX32" fmla="*/ 362674 w 1556785"/>
              <a:gd name="connsiteY32" fmla="*/ 6113913 h 6858000"/>
              <a:gd name="connsiteX33" fmla="*/ 366967 w 1556785"/>
              <a:gd name="connsiteY33" fmla="*/ 6028119 h 6858000"/>
              <a:gd name="connsiteX34" fmla="*/ 393747 w 1556785"/>
              <a:gd name="connsiteY34" fmla="*/ 5934687 h 6858000"/>
              <a:gd name="connsiteX35" fmla="*/ 427759 w 1556785"/>
              <a:gd name="connsiteY35" fmla="*/ 5765594 h 6858000"/>
              <a:gd name="connsiteX36" fmla="*/ 459595 w 1556785"/>
              <a:gd name="connsiteY36" fmla="*/ 5693685 h 6858000"/>
              <a:gd name="connsiteX37" fmla="*/ 479650 w 1556785"/>
              <a:gd name="connsiteY37" fmla="*/ 5665173 h 6858000"/>
              <a:gd name="connsiteX38" fmla="*/ 513367 w 1556785"/>
              <a:gd name="connsiteY38" fmla="*/ 5563435 h 6858000"/>
              <a:gd name="connsiteX39" fmla="*/ 542872 w 1556785"/>
              <a:gd name="connsiteY39" fmla="*/ 5476393 h 6858000"/>
              <a:gd name="connsiteX40" fmla="*/ 574065 w 1556785"/>
              <a:gd name="connsiteY40" fmla="*/ 5396260 h 6858000"/>
              <a:gd name="connsiteX41" fmla="*/ 590046 w 1556785"/>
              <a:gd name="connsiteY41" fmla="*/ 5330009 h 6858000"/>
              <a:gd name="connsiteX42" fmla="*/ 623539 w 1556785"/>
              <a:gd name="connsiteY42" fmla="*/ 5273739 h 6858000"/>
              <a:gd name="connsiteX43" fmla="*/ 633138 w 1556785"/>
              <a:gd name="connsiteY43" fmla="*/ 5241779 h 6858000"/>
              <a:gd name="connsiteX44" fmla="*/ 644364 w 1556785"/>
              <a:gd name="connsiteY44" fmla="*/ 5225268 h 6858000"/>
              <a:gd name="connsiteX45" fmla="*/ 645384 w 1556785"/>
              <a:gd name="connsiteY45" fmla="*/ 5217684 h 6858000"/>
              <a:gd name="connsiteX46" fmla="*/ 652725 w 1556785"/>
              <a:gd name="connsiteY46" fmla="*/ 5193377 h 6858000"/>
              <a:gd name="connsiteX47" fmla="*/ 656028 w 1556785"/>
              <a:gd name="connsiteY47" fmla="*/ 5179288 h 6858000"/>
              <a:gd name="connsiteX48" fmla="*/ 657012 w 1556785"/>
              <a:gd name="connsiteY48" fmla="*/ 5173621 h 6858000"/>
              <a:gd name="connsiteX49" fmla="*/ 652646 w 1556785"/>
              <a:gd name="connsiteY49" fmla="*/ 5159961 h 6858000"/>
              <a:gd name="connsiteX50" fmla="*/ 659323 w 1556785"/>
              <a:gd name="connsiteY50" fmla="*/ 5144295 h 6858000"/>
              <a:gd name="connsiteX51" fmla="*/ 656256 w 1556785"/>
              <a:gd name="connsiteY51" fmla="*/ 5125185 h 6858000"/>
              <a:gd name="connsiteX52" fmla="*/ 663086 w 1556785"/>
              <a:gd name="connsiteY52" fmla="*/ 5121884 h 6858000"/>
              <a:gd name="connsiteX53" fmla="*/ 670122 w 1556785"/>
              <a:gd name="connsiteY53" fmla="*/ 5067850 h 6858000"/>
              <a:gd name="connsiteX54" fmla="*/ 672853 w 1556785"/>
              <a:gd name="connsiteY54" fmla="*/ 5060861 h 6858000"/>
              <a:gd name="connsiteX55" fmla="*/ 669557 w 1556785"/>
              <a:gd name="connsiteY55" fmla="*/ 5034192 h 6858000"/>
              <a:gd name="connsiteX56" fmla="*/ 671111 w 1556785"/>
              <a:gd name="connsiteY56" fmla="*/ 4993030 h 6858000"/>
              <a:gd name="connsiteX57" fmla="*/ 678020 w 1556785"/>
              <a:gd name="connsiteY57" fmla="*/ 4946844 h 6858000"/>
              <a:gd name="connsiteX58" fmla="*/ 673876 w 1556785"/>
              <a:gd name="connsiteY58" fmla="*/ 4932692 h 6858000"/>
              <a:gd name="connsiteX59" fmla="*/ 689279 w 1556785"/>
              <a:gd name="connsiteY59" fmla="*/ 4858827 h 6858000"/>
              <a:gd name="connsiteX60" fmla="*/ 683433 w 1556785"/>
              <a:gd name="connsiteY60" fmla="*/ 4801535 h 6858000"/>
              <a:gd name="connsiteX61" fmla="*/ 691102 w 1556785"/>
              <a:gd name="connsiteY61" fmla="*/ 4797794 h 6858000"/>
              <a:gd name="connsiteX62" fmla="*/ 692396 w 1556785"/>
              <a:gd name="connsiteY62" fmla="*/ 4784526 h 6858000"/>
              <a:gd name="connsiteX63" fmla="*/ 694180 w 1556785"/>
              <a:gd name="connsiteY63" fmla="*/ 4781211 h 6858000"/>
              <a:gd name="connsiteX64" fmla="*/ 702967 w 1556785"/>
              <a:gd name="connsiteY64" fmla="*/ 4761984 h 6858000"/>
              <a:gd name="connsiteX65" fmla="*/ 699015 w 1556785"/>
              <a:gd name="connsiteY65" fmla="*/ 4690749 h 6858000"/>
              <a:gd name="connsiteX66" fmla="*/ 694495 w 1556785"/>
              <a:gd name="connsiteY66" fmla="*/ 4584173 h 6858000"/>
              <a:gd name="connsiteX67" fmla="*/ 689578 w 1556785"/>
              <a:gd name="connsiteY67" fmla="*/ 4444346 h 6858000"/>
              <a:gd name="connsiteX68" fmla="*/ 686143 w 1556785"/>
              <a:gd name="connsiteY68" fmla="*/ 4375228 h 6858000"/>
              <a:gd name="connsiteX69" fmla="*/ 666796 w 1556785"/>
              <a:gd name="connsiteY69" fmla="*/ 4214165 h 6858000"/>
              <a:gd name="connsiteX70" fmla="*/ 670869 w 1556785"/>
              <a:gd name="connsiteY70" fmla="*/ 4090296 h 6858000"/>
              <a:gd name="connsiteX71" fmla="*/ 656125 w 1556785"/>
              <a:gd name="connsiteY71" fmla="*/ 4033999 h 6858000"/>
              <a:gd name="connsiteX72" fmla="*/ 657274 w 1556785"/>
              <a:gd name="connsiteY72" fmla="*/ 4031933 h 6858000"/>
              <a:gd name="connsiteX73" fmla="*/ 655850 w 1556785"/>
              <a:gd name="connsiteY73" fmla="*/ 4013953 h 6858000"/>
              <a:gd name="connsiteX74" fmla="*/ 642145 w 1556785"/>
              <a:gd name="connsiteY74" fmla="*/ 3974753 h 6858000"/>
              <a:gd name="connsiteX75" fmla="*/ 643743 w 1556785"/>
              <a:gd name="connsiteY75" fmla="*/ 3969950 h 6858000"/>
              <a:gd name="connsiteX76" fmla="*/ 637165 w 1556785"/>
              <a:gd name="connsiteY76" fmla="*/ 3933779 h 6858000"/>
              <a:gd name="connsiteX77" fmla="*/ 638496 w 1556785"/>
              <a:gd name="connsiteY77" fmla="*/ 3933093 h 6858000"/>
              <a:gd name="connsiteX78" fmla="*/ 642850 w 1556785"/>
              <a:gd name="connsiteY78" fmla="*/ 3922082 h 6858000"/>
              <a:gd name="connsiteX79" fmla="*/ 647928 w 1556785"/>
              <a:gd name="connsiteY79" fmla="*/ 3901461 h 6858000"/>
              <a:gd name="connsiteX80" fmla="*/ 670522 w 1556785"/>
              <a:gd name="connsiteY80" fmla="*/ 3813873 h 6858000"/>
              <a:gd name="connsiteX81" fmla="*/ 669947 w 1556785"/>
              <a:gd name="connsiteY81" fmla="*/ 3806161 h 6858000"/>
              <a:gd name="connsiteX82" fmla="*/ 670254 w 1556785"/>
              <a:gd name="connsiteY82" fmla="*/ 3805957 h 6858000"/>
              <a:gd name="connsiteX83" fmla="*/ 670281 w 1556785"/>
              <a:gd name="connsiteY83" fmla="*/ 3797724 h 6858000"/>
              <a:gd name="connsiteX84" fmla="*/ 668896 w 1556785"/>
              <a:gd name="connsiteY84" fmla="*/ 3792098 h 6858000"/>
              <a:gd name="connsiteX85" fmla="*/ 667780 w 1556785"/>
              <a:gd name="connsiteY85" fmla="*/ 3777135 h 6858000"/>
              <a:gd name="connsiteX86" fmla="*/ 669513 w 1556785"/>
              <a:gd name="connsiteY86" fmla="*/ 3771656 h 6858000"/>
              <a:gd name="connsiteX87" fmla="*/ 673256 w 1556785"/>
              <a:gd name="connsiteY87" fmla="*/ 3769007 h 6858000"/>
              <a:gd name="connsiteX88" fmla="*/ 672722 w 1556785"/>
              <a:gd name="connsiteY88" fmla="*/ 3767709 h 6858000"/>
              <a:gd name="connsiteX89" fmla="*/ 681418 w 1556785"/>
              <a:gd name="connsiteY89" fmla="*/ 3738082 h 6858000"/>
              <a:gd name="connsiteX90" fmla="*/ 688764 w 1556785"/>
              <a:gd name="connsiteY90" fmla="*/ 3673397 h 6858000"/>
              <a:gd name="connsiteX91" fmla="*/ 688060 w 1556785"/>
              <a:gd name="connsiteY91" fmla="*/ 3637109 h 6858000"/>
              <a:gd name="connsiteX92" fmla="*/ 691503 w 1556785"/>
              <a:gd name="connsiteY92" fmla="*/ 3536883 h 6858000"/>
              <a:gd name="connsiteX93" fmla="*/ 699041 w 1556785"/>
              <a:gd name="connsiteY93" fmla="*/ 3435652 h 6858000"/>
              <a:gd name="connsiteX94" fmla="*/ 700712 w 1556785"/>
              <a:gd name="connsiteY94" fmla="*/ 3307769 h 6858000"/>
              <a:gd name="connsiteX95" fmla="*/ 718275 w 1556785"/>
              <a:gd name="connsiteY95" fmla="*/ 3250522 h 6858000"/>
              <a:gd name="connsiteX96" fmla="*/ 718700 w 1556785"/>
              <a:gd name="connsiteY96" fmla="*/ 3229163 h 6858000"/>
              <a:gd name="connsiteX97" fmla="*/ 720523 w 1556785"/>
              <a:gd name="connsiteY97" fmla="*/ 3217217 h 6858000"/>
              <a:gd name="connsiteX98" fmla="*/ 707358 w 1556785"/>
              <a:gd name="connsiteY98" fmla="*/ 3183755 h 6858000"/>
              <a:gd name="connsiteX99" fmla="*/ 707859 w 1556785"/>
              <a:gd name="connsiteY99" fmla="*/ 3178642 h 6858000"/>
              <a:gd name="connsiteX100" fmla="*/ 695459 w 1556785"/>
              <a:gd name="connsiteY100" fmla="*/ 3158586 h 6858000"/>
              <a:gd name="connsiteX101" fmla="*/ 680644 w 1556785"/>
              <a:gd name="connsiteY101" fmla="*/ 3129034 h 6858000"/>
              <a:gd name="connsiteX102" fmla="*/ 681309 w 1556785"/>
              <a:gd name="connsiteY102" fmla="*/ 3126682 h 6858000"/>
              <a:gd name="connsiteX103" fmla="*/ 672177 w 1556785"/>
              <a:gd name="connsiteY103" fmla="*/ 3114519 h 6858000"/>
              <a:gd name="connsiteX104" fmla="*/ 658786 w 1556785"/>
              <a:gd name="connsiteY104" fmla="*/ 3106272 h 6858000"/>
              <a:gd name="connsiteX105" fmla="*/ 631516 w 1556785"/>
              <a:gd name="connsiteY105" fmla="*/ 2958185 h 6858000"/>
              <a:gd name="connsiteX106" fmla="*/ 574130 w 1556785"/>
              <a:gd name="connsiteY106" fmla="*/ 2762989 h 6858000"/>
              <a:gd name="connsiteX107" fmla="*/ 523048 w 1556785"/>
              <a:gd name="connsiteY107" fmla="*/ 2554718 h 6858000"/>
              <a:gd name="connsiteX108" fmla="*/ 503142 w 1556785"/>
              <a:gd name="connsiteY108" fmla="*/ 2485734 h 6858000"/>
              <a:gd name="connsiteX109" fmla="*/ 493865 w 1556785"/>
              <a:gd name="connsiteY109" fmla="*/ 2447068 h 6858000"/>
              <a:gd name="connsiteX110" fmla="*/ 480826 w 1556785"/>
              <a:gd name="connsiteY110" fmla="*/ 2425819 h 6858000"/>
              <a:gd name="connsiteX111" fmla="*/ 486825 w 1556785"/>
              <a:gd name="connsiteY111" fmla="*/ 2402874 h 6858000"/>
              <a:gd name="connsiteX112" fmla="*/ 489437 w 1556785"/>
              <a:gd name="connsiteY112" fmla="*/ 2381443 h 6858000"/>
              <a:gd name="connsiteX113" fmla="*/ 465766 w 1556785"/>
              <a:gd name="connsiteY113" fmla="*/ 2261920 h 6858000"/>
              <a:gd name="connsiteX114" fmla="*/ 455653 w 1556785"/>
              <a:gd name="connsiteY114" fmla="*/ 2195378 h 6858000"/>
              <a:gd name="connsiteX115" fmla="*/ 439870 w 1556785"/>
              <a:gd name="connsiteY115" fmla="*/ 2155135 h 6858000"/>
              <a:gd name="connsiteX116" fmla="*/ 437328 w 1556785"/>
              <a:gd name="connsiteY116" fmla="*/ 2118008 h 6858000"/>
              <a:gd name="connsiteX117" fmla="*/ 438321 w 1556785"/>
              <a:gd name="connsiteY117" fmla="*/ 2050531 h 6858000"/>
              <a:gd name="connsiteX118" fmla="*/ 430127 w 1556785"/>
              <a:gd name="connsiteY118" fmla="*/ 1963269 h 6858000"/>
              <a:gd name="connsiteX119" fmla="*/ 411305 w 1556785"/>
              <a:gd name="connsiteY119" fmla="*/ 1906352 h 6858000"/>
              <a:gd name="connsiteX120" fmla="*/ 387862 w 1556785"/>
              <a:gd name="connsiteY120" fmla="*/ 1861531 h 6858000"/>
              <a:gd name="connsiteX121" fmla="*/ 341661 w 1556785"/>
              <a:gd name="connsiteY121" fmla="*/ 1732919 h 6858000"/>
              <a:gd name="connsiteX122" fmla="*/ 313972 w 1556785"/>
              <a:gd name="connsiteY122" fmla="*/ 1663540 h 6858000"/>
              <a:gd name="connsiteX123" fmla="*/ 313098 w 1556785"/>
              <a:gd name="connsiteY123" fmla="*/ 1615777 h 6858000"/>
              <a:gd name="connsiteX124" fmla="*/ 293893 w 1556785"/>
              <a:gd name="connsiteY124" fmla="*/ 1563678 h 6858000"/>
              <a:gd name="connsiteX125" fmla="*/ 306973 w 1556785"/>
              <a:gd name="connsiteY125" fmla="*/ 1519474 h 6858000"/>
              <a:gd name="connsiteX126" fmla="*/ 299715 w 1556785"/>
              <a:gd name="connsiteY126" fmla="*/ 1477995 h 6858000"/>
              <a:gd name="connsiteX127" fmla="*/ 285800 w 1556785"/>
              <a:gd name="connsiteY127" fmla="*/ 1373769 h 6858000"/>
              <a:gd name="connsiteX128" fmla="*/ 294107 w 1556785"/>
              <a:gd name="connsiteY128" fmla="*/ 1307086 h 6858000"/>
              <a:gd name="connsiteX129" fmla="*/ 295295 w 1556785"/>
              <a:gd name="connsiteY129" fmla="*/ 1189033 h 6858000"/>
              <a:gd name="connsiteX130" fmla="*/ 299980 w 1556785"/>
              <a:gd name="connsiteY130" fmla="*/ 1168288 h 6858000"/>
              <a:gd name="connsiteX131" fmla="*/ 292262 w 1556785"/>
              <a:gd name="connsiteY131" fmla="*/ 1142577 h 6858000"/>
              <a:gd name="connsiteX132" fmla="*/ 281568 w 1556785"/>
              <a:gd name="connsiteY132" fmla="*/ 1088484 h 6858000"/>
              <a:gd name="connsiteX133" fmla="*/ 270304 w 1556785"/>
              <a:gd name="connsiteY133" fmla="*/ 1016103 h 6858000"/>
              <a:gd name="connsiteX134" fmla="*/ 271760 w 1556785"/>
              <a:gd name="connsiteY134" fmla="*/ 932283 h 6858000"/>
              <a:gd name="connsiteX135" fmla="*/ 273996 w 1556785"/>
              <a:gd name="connsiteY135" fmla="*/ 915925 h 6858000"/>
              <a:gd name="connsiteX136" fmla="*/ 266625 w 1556785"/>
              <a:gd name="connsiteY136" fmla="*/ 896999 h 6858000"/>
              <a:gd name="connsiteX137" fmla="*/ 236033 w 1556785"/>
              <a:gd name="connsiteY137" fmla="*/ 821517 h 6858000"/>
              <a:gd name="connsiteX138" fmla="*/ 214983 w 1556785"/>
              <a:gd name="connsiteY138" fmla="*/ 751353 h 6858000"/>
              <a:gd name="connsiteX139" fmla="*/ 214541 w 1556785"/>
              <a:gd name="connsiteY139" fmla="*/ 721230 h 6858000"/>
              <a:gd name="connsiteX140" fmla="*/ 200212 w 1556785"/>
              <a:gd name="connsiteY140" fmla="*/ 681659 h 6858000"/>
              <a:gd name="connsiteX141" fmla="*/ 185631 w 1556785"/>
              <a:gd name="connsiteY141" fmla="*/ 635218 h 6858000"/>
              <a:gd name="connsiteX142" fmla="*/ 190642 w 1556785"/>
              <a:gd name="connsiteY142" fmla="*/ 613763 h 6858000"/>
              <a:gd name="connsiteX143" fmla="*/ 176584 w 1556785"/>
              <a:gd name="connsiteY143" fmla="*/ 598582 h 6858000"/>
              <a:gd name="connsiteX144" fmla="*/ 176265 w 1556785"/>
              <a:gd name="connsiteY144" fmla="*/ 576846 h 6858000"/>
              <a:gd name="connsiteX145" fmla="*/ 155891 w 1556785"/>
              <a:gd name="connsiteY145" fmla="*/ 530055 h 6858000"/>
              <a:gd name="connsiteX146" fmla="*/ 146327 w 1556785"/>
              <a:gd name="connsiteY146" fmla="*/ 448559 h 6858000"/>
              <a:gd name="connsiteX147" fmla="*/ 152749 w 1556785"/>
              <a:gd name="connsiteY147" fmla="*/ 441529 h 6858000"/>
              <a:gd name="connsiteX148" fmla="*/ 151970 w 1556785"/>
              <a:gd name="connsiteY148" fmla="*/ 428927 h 6858000"/>
              <a:gd name="connsiteX149" fmla="*/ 141374 w 1556785"/>
              <a:gd name="connsiteY149" fmla="*/ 430161 h 6858000"/>
              <a:gd name="connsiteX150" fmla="*/ 118394 w 1556785"/>
              <a:gd name="connsiteY150" fmla="*/ 367211 h 6858000"/>
              <a:gd name="connsiteX151" fmla="*/ 75886 w 1556785"/>
              <a:gd name="connsiteY151" fmla="*/ 302178 h 6858000"/>
              <a:gd name="connsiteX152" fmla="*/ 54558 w 1556785"/>
              <a:gd name="connsiteY152" fmla="*/ 211375 h 6858000"/>
              <a:gd name="connsiteX153" fmla="*/ 45886 w 1556785"/>
              <a:gd name="connsiteY153" fmla="*/ 184179 h 6858000"/>
              <a:gd name="connsiteX154" fmla="*/ 0 w 1556785"/>
              <a:gd name="connsiteY154" fmla="*/ 13677 h 6858000"/>
              <a:gd name="connsiteX155" fmla="*/ 48246 w 1556785"/>
              <a:gd name="connsiteY155" fmla="*/ 0 h 6858000"/>
              <a:gd name="connsiteX0" fmla="*/ 6323 w 1514862"/>
              <a:gd name="connsiteY0" fmla="*/ 0 h 6858000"/>
              <a:gd name="connsiteX1" fmla="*/ 1514862 w 1514862"/>
              <a:gd name="connsiteY1" fmla="*/ 0 h 6858000"/>
              <a:gd name="connsiteX2" fmla="*/ 1514862 w 1514862"/>
              <a:gd name="connsiteY2" fmla="*/ 6858000 h 6858000"/>
              <a:gd name="connsiteX3" fmla="*/ 63497 w 1514862"/>
              <a:gd name="connsiteY3" fmla="*/ 6858000 h 6858000"/>
              <a:gd name="connsiteX4" fmla="*/ 63638 w 1514862"/>
              <a:gd name="connsiteY4" fmla="*/ 6857735 h 6858000"/>
              <a:gd name="connsiteX5" fmla="*/ 75687 w 1514862"/>
              <a:gd name="connsiteY5" fmla="*/ 6809549 h 6858000"/>
              <a:gd name="connsiteX6" fmla="*/ 107898 w 1514862"/>
              <a:gd name="connsiteY6" fmla="*/ 6715115 h 6858000"/>
              <a:gd name="connsiteX7" fmla="*/ 117749 w 1514862"/>
              <a:gd name="connsiteY7" fmla="*/ 6680170 h 6858000"/>
              <a:gd name="connsiteX8" fmla="*/ 143299 w 1514862"/>
              <a:gd name="connsiteY8" fmla="*/ 6621207 h 6858000"/>
              <a:gd name="connsiteX9" fmla="*/ 159956 w 1514862"/>
              <a:gd name="connsiteY9" fmla="*/ 6596265 h 6858000"/>
              <a:gd name="connsiteX10" fmla="*/ 159835 w 1514862"/>
              <a:gd name="connsiteY10" fmla="*/ 6594818 h 6858000"/>
              <a:gd name="connsiteX11" fmla="*/ 164080 w 1514862"/>
              <a:gd name="connsiteY11" fmla="*/ 6593735 h 6858000"/>
              <a:gd name="connsiteX12" fmla="*/ 167277 w 1514862"/>
              <a:gd name="connsiteY12" fmla="*/ 6589172 h 6858000"/>
              <a:gd name="connsiteX13" fmla="*/ 170571 w 1514862"/>
              <a:gd name="connsiteY13" fmla="*/ 6574442 h 6858000"/>
              <a:gd name="connsiteX14" fmla="*/ 170911 w 1514862"/>
              <a:gd name="connsiteY14" fmla="*/ 6568530 h 6858000"/>
              <a:gd name="connsiteX15" fmla="*/ 173320 w 1514862"/>
              <a:gd name="connsiteY15" fmla="*/ 6560674 h 6858000"/>
              <a:gd name="connsiteX16" fmla="*/ 173665 w 1514862"/>
              <a:gd name="connsiteY16" fmla="*/ 6560598 h 6858000"/>
              <a:gd name="connsiteX17" fmla="*/ 175362 w 1514862"/>
              <a:gd name="connsiteY17" fmla="*/ 6553006 h 6858000"/>
              <a:gd name="connsiteX18" fmla="*/ 180058 w 1514862"/>
              <a:gd name="connsiteY18" fmla="*/ 6514360 h 6858000"/>
              <a:gd name="connsiteX19" fmla="*/ 221712 w 1514862"/>
              <a:gd name="connsiteY19" fmla="*/ 6478062 h 6858000"/>
              <a:gd name="connsiteX20" fmla="*/ 232401 w 1514862"/>
              <a:gd name="connsiteY20" fmla="*/ 6460325 h 6858000"/>
              <a:gd name="connsiteX21" fmla="*/ 239634 w 1514862"/>
              <a:gd name="connsiteY21" fmla="*/ 6451488 h 6858000"/>
              <a:gd name="connsiteX22" fmla="*/ 241069 w 1514862"/>
              <a:gd name="connsiteY22" fmla="*/ 6451348 h 6858000"/>
              <a:gd name="connsiteX23" fmla="*/ 245427 w 1514862"/>
              <a:gd name="connsiteY23" fmla="*/ 6414240 h 6858000"/>
              <a:gd name="connsiteX24" fmla="*/ 248303 w 1514862"/>
              <a:gd name="connsiteY24" fmla="*/ 6410269 h 6858000"/>
              <a:gd name="connsiteX25" fmla="*/ 248203 w 1514862"/>
              <a:gd name="connsiteY25" fmla="*/ 6384857 h 6858000"/>
              <a:gd name="connsiteX26" fmla="*/ 249720 w 1514862"/>
              <a:gd name="connsiteY26" fmla="*/ 6372381 h 6858000"/>
              <a:gd name="connsiteX27" fmla="*/ 246914 w 1514862"/>
              <a:gd name="connsiteY27" fmla="*/ 6367510 h 6858000"/>
              <a:gd name="connsiteX28" fmla="*/ 250794 w 1514862"/>
              <a:gd name="connsiteY28" fmla="*/ 6349778 h 6858000"/>
              <a:gd name="connsiteX29" fmla="*/ 252459 w 1514862"/>
              <a:gd name="connsiteY29" fmla="*/ 6348250 h 6858000"/>
              <a:gd name="connsiteX30" fmla="*/ 268493 w 1514862"/>
              <a:gd name="connsiteY30" fmla="*/ 6281972 h 6858000"/>
              <a:gd name="connsiteX31" fmla="*/ 279256 w 1514862"/>
              <a:gd name="connsiteY31" fmla="*/ 6211940 h 6858000"/>
              <a:gd name="connsiteX32" fmla="*/ 320751 w 1514862"/>
              <a:gd name="connsiteY32" fmla="*/ 6113913 h 6858000"/>
              <a:gd name="connsiteX33" fmla="*/ 325044 w 1514862"/>
              <a:gd name="connsiteY33" fmla="*/ 6028119 h 6858000"/>
              <a:gd name="connsiteX34" fmla="*/ 351824 w 1514862"/>
              <a:gd name="connsiteY34" fmla="*/ 5934687 h 6858000"/>
              <a:gd name="connsiteX35" fmla="*/ 385836 w 1514862"/>
              <a:gd name="connsiteY35" fmla="*/ 5765594 h 6858000"/>
              <a:gd name="connsiteX36" fmla="*/ 417672 w 1514862"/>
              <a:gd name="connsiteY36" fmla="*/ 5693685 h 6858000"/>
              <a:gd name="connsiteX37" fmla="*/ 437727 w 1514862"/>
              <a:gd name="connsiteY37" fmla="*/ 5665173 h 6858000"/>
              <a:gd name="connsiteX38" fmla="*/ 471444 w 1514862"/>
              <a:gd name="connsiteY38" fmla="*/ 5563435 h 6858000"/>
              <a:gd name="connsiteX39" fmla="*/ 500949 w 1514862"/>
              <a:gd name="connsiteY39" fmla="*/ 5476393 h 6858000"/>
              <a:gd name="connsiteX40" fmla="*/ 532142 w 1514862"/>
              <a:gd name="connsiteY40" fmla="*/ 5396260 h 6858000"/>
              <a:gd name="connsiteX41" fmla="*/ 548123 w 1514862"/>
              <a:gd name="connsiteY41" fmla="*/ 5330009 h 6858000"/>
              <a:gd name="connsiteX42" fmla="*/ 581616 w 1514862"/>
              <a:gd name="connsiteY42" fmla="*/ 5273739 h 6858000"/>
              <a:gd name="connsiteX43" fmla="*/ 591215 w 1514862"/>
              <a:gd name="connsiteY43" fmla="*/ 5241779 h 6858000"/>
              <a:gd name="connsiteX44" fmla="*/ 602441 w 1514862"/>
              <a:gd name="connsiteY44" fmla="*/ 5225268 h 6858000"/>
              <a:gd name="connsiteX45" fmla="*/ 603461 w 1514862"/>
              <a:gd name="connsiteY45" fmla="*/ 5217684 h 6858000"/>
              <a:gd name="connsiteX46" fmla="*/ 610802 w 1514862"/>
              <a:gd name="connsiteY46" fmla="*/ 5193377 h 6858000"/>
              <a:gd name="connsiteX47" fmla="*/ 614105 w 1514862"/>
              <a:gd name="connsiteY47" fmla="*/ 5179288 h 6858000"/>
              <a:gd name="connsiteX48" fmla="*/ 615089 w 1514862"/>
              <a:gd name="connsiteY48" fmla="*/ 5173621 h 6858000"/>
              <a:gd name="connsiteX49" fmla="*/ 610723 w 1514862"/>
              <a:gd name="connsiteY49" fmla="*/ 5159961 h 6858000"/>
              <a:gd name="connsiteX50" fmla="*/ 617400 w 1514862"/>
              <a:gd name="connsiteY50" fmla="*/ 5144295 h 6858000"/>
              <a:gd name="connsiteX51" fmla="*/ 614333 w 1514862"/>
              <a:gd name="connsiteY51" fmla="*/ 5125185 h 6858000"/>
              <a:gd name="connsiteX52" fmla="*/ 621163 w 1514862"/>
              <a:gd name="connsiteY52" fmla="*/ 5121884 h 6858000"/>
              <a:gd name="connsiteX53" fmla="*/ 628199 w 1514862"/>
              <a:gd name="connsiteY53" fmla="*/ 5067850 h 6858000"/>
              <a:gd name="connsiteX54" fmla="*/ 630930 w 1514862"/>
              <a:gd name="connsiteY54" fmla="*/ 5060861 h 6858000"/>
              <a:gd name="connsiteX55" fmla="*/ 627634 w 1514862"/>
              <a:gd name="connsiteY55" fmla="*/ 5034192 h 6858000"/>
              <a:gd name="connsiteX56" fmla="*/ 629188 w 1514862"/>
              <a:gd name="connsiteY56" fmla="*/ 4993030 h 6858000"/>
              <a:gd name="connsiteX57" fmla="*/ 636097 w 1514862"/>
              <a:gd name="connsiteY57" fmla="*/ 4946844 h 6858000"/>
              <a:gd name="connsiteX58" fmla="*/ 631953 w 1514862"/>
              <a:gd name="connsiteY58" fmla="*/ 4932692 h 6858000"/>
              <a:gd name="connsiteX59" fmla="*/ 647356 w 1514862"/>
              <a:gd name="connsiteY59" fmla="*/ 4858827 h 6858000"/>
              <a:gd name="connsiteX60" fmla="*/ 641510 w 1514862"/>
              <a:gd name="connsiteY60" fmla="*/ 4801535 h 6858000"/>
              <a:gd name="connsiteX61" fmla="*/ 649179 w 1514862"/>
              <a:gd name="connsiteY61" fmla="*/ 4797794 h 6858000"/>
              <a:gd name="connsiteX62" fmla="*/ 650473 w 1514862"/>
              <a:gd name="connsiteY62" fmla="*/ 4784526 h 6858000"/>
              <a:gd name="connsiteX63" fmla="*/ 652257 w 1514862"/>
              <a:gd name="connsiteY63" fmla="*/ 4781211 h 6858000"/>
              <a:gd name="connsiteX64" fmla="*/ 661044 w 1514862"/>
              <a:gd name="connsiteY64" fmla="*/ 4761984 h 6858000"/>
              <a:gd name="connsiteX65" fmla="*/ 657092 w 1514862"/>
              <a:gd name="connsiteY65" fmla="*/ 4690749 h 6858000"/>
              <a:gd name="connsiteX66" fmla="*/ 652572 w 1514862"/>
              <a:gd name="connsiteY66" fmla="*/ 4584173 h 6858000"/>
              <a:gd name="connsiteX67" fmla="*/ 647655 w 1514862"/>
              <a:gd name="connsiteY67" fmla="*/ 4444346 h 6858000"/>
              <a:gd name="connsiteX68" fmla="*/ 644220 w 1514862"/>
              <a:gd name="connsiteY68" fmla="*/ 4375228 h 6858000"/>
              <a:gd name="connsiteX69" fmla="*/ 624873 w 1514862"/>
              <a:gd name="connsiteY69" fmla="*/ 4214165 h 6858000"/>
              <a:gd name="connsiteX70" fmla="*/ 628946 w 1514862"/>
              <a:gd name="connsiteY70" fmla="*/ 4090296 h 6858000"/>
              <a:gd name="connsiteX71" fmla="*/ 614202 w 1514862"/>
              <a:gd name="connsiteY71" fmla="*/ 4033999 h 6858000"/>
              <a:gd name="connsiteX72" fmla="*/ 615351 w 1514862"/>
              <a:gd name="connsiteY72" fmla="*/ 4031933 h 6858000"/>
              <a:gd name="connsiteX73" fmla="*/ 613927 w 1514862"/>
              <a:gd name="connsiteY73" fmla="*/ 4013953 h 6858000"/>
              <a:gd name="connsiteX74" fmla="*/ 600222 w 1514862"/>
              <a:gd name="connsiteY74" fmla="*/ 3974753 h 6858000"/>
              <a:gd name="connsiteX75" fmla="*/ 601820 w 1514862"/>
              <a:gd name="connsiteY75" fmla="*/ 3969950 h 6858000"/>
              <a:gd name="connsiteX76" fmla="*/ 595242 w 1514862"/>
              <a:gd name="connsiteY76" fmla="*/ 3933779 h 6858000"/>
              <a:gd name="connsiteX77" fmla="*/ 596573 w 1514862"/>
              <a:gd name="connsiteY77" fmla="*/ 3933093 h 6858000"/>
              <a:gd name="connsiteX78" fmla="*/ 600927 w 1514862"/>
              <a:gd name="connsiteY78" fmla="*/ 3922082 h 6858000"/>
              <a:gd name="connsiteX79" fmla="*/ 606005 w 1514862"/>
              <a:gd name="connsiteY79" fmla="*/ 3901461 h 6858000"/>
              <a:gd name="connsiteX80" fmla="*/ 628599 w 1514862"/>
              <a:gd name="connsiteY80" fmla="*/ 3813873 h 6858000"/>
              <a:gd name="connsiteX81" fmla="*/ 628024 w 1514862"/>
              <a:gd name="connsiteY81" fmla="*/ 3806161 h 6858000"/>
              <a:gd name="connsiteX82" fmla="*/ 628331 w 1514862"/>
              <a:gd name="connsiteY82" fmla="*/ 3805957 h 6858000"/>
              <a:gd name="connsiteX83" fmla="*/ 628358 w 1514862"/>
              <a:gd name="connsiteY83" fmla="*/ 3797724 h 6858000"/>
              <a:gd name="connsiteX84" fmla="*/ 626973 w 1514862"/>
              <a:gd name="connsiteY84" fmla="*/ 3792098 h 6858000"/>
              <a:gd name="connsiteX85" fmla="*/ 625857 w 1514862"/>
              <a:gd name="connsiteY85" fmla="*/ 3777135 h 6858000"/>
              <a:gd name="connsiteX86" fmla="*/ 627590 w 1514862"/>
              <a:gd name="connsiteY86" fmla="*/ 3771656 h 6858000"/>
              <a:gd name="connsiteX87" fmla="*/ 631333 w 1514862"/>
              <a:gd name="connsiteY87" fmla="*/ 3769007 h 6858000"/>
              <a:gd name="connsiteX88" fmla="*/ 630799 w 1514862"/>
              <a:gd name="connsiteY88" fmla="*/ 3767709 h 6858000"/>
              <a:gd name="connsiteX89" fmla="*/ 639495 w 1514862"/>
              <a:gd name="connsiteY89" fmla="*/ 3738082 h 6858000"/>
              <a:gd name="connsiteX90" fmla="*/ 646841 w 1514862"/>
              <a:gd name="connsiteY90" fmla="*/ 3673397 h 6858000"/>
              <a:gd name="connsiteX91" fmla="*/ 646137 w 1514862"/>
              <a:gd name="connsiteY91" fmla="*/ 3637109 h 6858000"/>
              <a:gd name="connsiteX92" fmla="*/ 649580 w 1514862"/>
              <a:gd name="connsiteY92" fmla="*/ 3536883 h 6858000"/>
              <a:gd name="connsiteX93" fmla="*/ 657118 w 1514862"/>
              <a:gd name="connsiteY93" fmla="*/ 3435652 h 6858000"/>
              <a:gd name="connsiteX94" fmla="*/ 658789 w 1514862"/>
              <a:gd name="connsiteY94" fmla="*/ 3307769 h 6858000"/>
              <a:gd name="connsiteX95" fmla="*/ 676352 w 1514862"/>
              <a:gd name="connsiteY95" fmla="*/ 3250522 h 6858000"/>
              <a:gd name="connsiteX96" fmla="*/ 676777 w 1514862"/>
              <a:gd name="connsiteY96" fmla="*/ 3229163 h 6858000"/>
              <a:gd name="connsiteX97" fmla="*/ 678600 w 1514862"/>
              <a:gd name="connsiteY97" fmla="*/ 3217217 h 6858000"/>
              <a:gd name="connsiteX98" fmla="*/ 665435 w 1514862"/>
              <a:gd name="connsiteY98" fmla="*/ 3183755 h 6858000"/>
              <a:gd name="connsiteX99" fmla="*/ 665936 w 1514862"/>
              <a:gd name="connsiteY99" fmla="*/ 3178642 h 6858000"/>
              <a:gd name="connsiteX100" fmla="*/ 653536 w 1514862"/>
              <a:gd name="connsiteY100" fmla="*/ 3158586 h 6858000"/>
              <a:gd name="connsiteX101" fmla="*/ 638721 w 1514862"/>
              <a:gd name="connsiteY101" fmla="*/ 3129034 h 6858000"/>
              <a:gd name="connsiteX102" fmla="*/ 639386 w 1514862"/>
              <a:gd name="connsiteY102" fmla="*/ 3126682 h 6858000"/>
              <a:gd name="connsiteX103" fmla="*/ 630254 w 1514862"/>
              <a:gd name="connsiteY103" fmla="*/ 3114519 h 6858000"/>
              <a:gd name="connsiteX104" fmla="*/ 616863 w 1514862"/>
              <a:gd name="connsiteY104" fmla="*/ 3106272 h 6858000"/>
              <a:gd name="connsiteX105" fmla="*/ 589593 w 1514862"/>
              <a:gd name="connsiteY105" fmla="*/ 2958185 h 6858000"/>
              <a:gd name="connsiteX106" fmla="*/ 532207 w 1514862"/>
              <a:gd name="connsiteY106" fmla="*/ 2762989 h 6858000"/>
              <a:gd name="connsiteX107" fmla="*/ 481125 w 1514862"/>
              <a:gd name="connsiteY107" fmla="*/ 2554718 h 6858000"/>
              <a:gd name="connsiteX108" fmla="*/ 461219 w 1514862"/>
              <a:gd name="connsiteY108" fmla="*/ 2485734 h 6858000"/>
              <a:gd name="connsiteX109" fmla="*/ 451942 w 1514862"/>
              <a:gd name="connsiteY109" fmla="*/ 2447068 h 6858000"/>
              <a:gd name="connsiteX110" fmla="*/ 438903 w 1514862"/>
              <a:gd name="connsiteY110" fmla="*/ 2425819 h 6858000"/>
              <a:gd name="connsiteX111" fmla="*/ 444902 w 1514862"/>
              <a:gd name="connsiteY111" fmla="*/ 2402874 h 6858000"/>
              <a:gd name="connsiteX112" fmla="*/ 447514 w 1514862"/>
              <a:gd name="connsiteY112" fmla="*/ 2381443 h 6858000"/>
              <a:gd name="connsiteX113" fmla="*/ 423843 w 1514862"/>
              <a:gd name="connsiteY113" fmla="*/ 2261920 h 6858000"/>
              <a:gd name="connsiteX114" fmla="*/ 413730 w 1514862"/>
              <a:gd name="connsiteY114" fmla="*/ 2195378 h 6858000"/>
              <a:gd name="connsiteX115" fmla="*/ 397947 w 1514862"/>
              <a:gd name="connsiteY115" fmla="*/ 2155135 h 6858000"/>
              <a:gd name="connsiteX116" fmla="*/ 395405 w 1514862"/>
              <a:gd name="connsiteY116" fmla="*/ 2118008 h 6858000"/>
              <a:gd name="connsiteX117" fmla="*/ 396398 w 1514862"/>
              <a:gd name="connsiteY117" fmla="*/ 2050531 h 6858000"/>
              <a:gd name="connsiteX118" fmla="*/ 388204 w 1514862"/>
              <a:gd name="connsiteY118" fmla="*/ 1963269 h 6858000"/>
              <a:gd name="connsiteX119" fmla="*/ 369382 w 1514862"/>
              <a:gd name="connsiteY119" fmla="*/ 1906352 h 6858000"/>
              <a:gd name="connsiteX120" fmla="*/ 345939 w 1514862"/>
              <a:gd name="connsiteY120" fmla="*/ 1861531 h 6858000"/>
              <a:gd name="connsiteX121" fmla="*/ 299738 w 1514862"/>
              <a:gd name="connsiteY121" fmla="*/ 1732919 h 6858000"/>
              <a:gd name="connsiteX122" fmla="*/ 272049 w 1514862"/>
              <a:gd name="connsiteY122" fmla="*/ 1663540 h 6858000"/>
              <a:gd name="connsiteX123" fmla="*/ 271175 w 1514862"/>
              <a:gd name="connsiteY123" fmla="*/ 1615777 h 6858000"/>
              <a:gd name="connsiteX124" fmla="*/ 251970 w 1514862"/>
              <a:gd name="connsiteY124" fmla="*/ 1563678 h 6858000"/>
              <a:gd name="connsiteX125" fmla="*/ 265050 w 1514862"/>
              <a:gd name="connsiteY125" fmla="*/ 1519474 h 6858000"/>
              <a:gd name="connsiteX126" fmla="*/ 257792 w 1514862"/>
              <a:gd name="connsiteY126" fmla="*/ 1477995 h 6858000"/>
              <a:gd name="connsiteX127" fmla="*/ 243877 w 1514862"/>
              <a:gd name="connsiteY127" fmla="*/ 1373769 h 6858000"/>
              <a:gd name="connsiteX128" fmla="*/ 252184 w 1514862"/>
              <a:gd name="connsiteY128" fmla="*/ 1307086 h 6858000"/>
              <a:gd name="connsiteX129" fmla="*/ 253372 w 1514862"/>
              <a:gd name="connsiteY129" fmla="*/ 1189033 h 6858000"/>
              <a:gd name="connsiteX130" fmla="*/ 258057 w 1514862"/>
              <a:gd name="connsiteY130" fmla="*/ 1168288 h 6858000"/>
              <a:gd name="connsiteX131" fmla="*/ 250339 w 1514862"/>
              <a:gd name="connsiteY131" fmla="*/ 1142577 h 6858000"/>
              <a:gd name="connsiteX132" fmla="*/ 239645 w 1514862"/>
              <a:gd name="connsiteY132" fmla="*/ 1088484 h 6858000"/>
              <a:gd name="connsiteX133" fmla="*/ 228381 w 1514862"/>
              <a:gd name="connsiteY133" fmla="*/ 1016103 h 6858000"/>
              <a:gd name="connsiteX134" fmla="*/ 229837 w 1514862"/>
              <a:gd name="connsiteY134" fmla="*/ 932283 h 6858000"/>
              <a:gd name="connsiteX135" fmla="*/ 232073 w 1514862"/>
              <a:gd name="connsiteY135" fmla="*/ 915925 h 6858000"/>
              <a:gd name="connsiteX136" fmla="*/ 224702 w 1514862"/>
              <a:gd name="connsiteY136" fmla="*/ 896999 h 6858000"/>
              <a:gd name="connsiteX137" fmla="*/ 194110 w 1514862"/>
              <a:gd name="connsiteY137" fmla="*/ 821517 h 6858000"/>
              <a:gd name="connsiteX138" fmla="*/ 173060 w 1514862"/>
              <a:gd name="connsiteY138" fmla="*/ 751353 h 6858000"/>
              <a:gd name="connsiteX139" fmla="*/ 172618 w 1514862"/>
              <a:gd name="connsiteY139" fmla="*/ 721230 h 6858000"/>
              <a:gd name="connsiteX140" fmla="*/ 158289 w 1514862"/>
              <a:gd name="connsiteY140" fmla="*/ 681659 h 6858000"/>
              <a:gd name="connsiteX141" fmla="*/ 143708 w 1514862"/>
              <a:gd name="connsiteY141" fmla="*/ 635218 h 6858000"/>
              <a:gd name="connsiteX142" fmla="*/ 148719 w 1514862"/>
              <a:gd name="connsiteY142" fmla="*/ 613763 h 6858000"/>
              <a:gd name="connsiteX143" fmla="*/ 134661 w 1514862"/>
              <a:gd name="connsiteY143" fmla="*/ 598582 h 6858000"/>
              <a:gd name="connsiteX144" fmla="*/ 134342 w 1514862"/>
              <a:gd name="connsiteY144" fmla="*/ 576846 h 6858000"/>
              <a:gd name="connsiteX145" fmla="*/ 113968 w 1514862"/>
              <a:gd name="connsiteY145" fmla="*/ 530055 h 6858000"/>
              <a:gd name="connsiteX146" fmla="*/ 104404 w 1514862"/>
              <a:gd name="connsiteY146" fmla="*/ 448559 h 6858000"/>
              <a:gd name="connsiteX147" fmla="*/ 110826 w 1514862"/>
              <a:gd name="connsiteY147" fmla="*/ 441529 h 6858000"/>
              <a:gd name="connsiteX148" fmla="*/ 110047 w 1514862"/>
              <a:gd name="connsiteY148" fmla="*/ 428927 h 6858000"/>
              <a:gd name="connsiteX149" fmla="*/ 99451 w 1514862"/>
              <a:gd name="connsiteY149" fmla="*/ 430161 h 6858000"/>
              <a:gd name="connsiteX150" fmla="*/ 76471 w 1514862"/>
              <a:gd name="connsiteY150" fmla="*/ 367211 h 6858000"/>
              <a:gd name="connsiteX151" fmla="*/ 33963 w 1514862"/>
              <a:gd name="connsiteY151" fmla="*/ 302178 h 6858000"/>
              <a:gd name="connsiteX152" fmla="*/ 12635 w 1514862"/>
              <a:gd name="connsiteY152" fmla="*/ 211375 h 6858000"/>
              <a:gd name="connsiteX153" fmla="*/ 3963 w 1514862"/>
              <a:gd name="connsiteY153" fmla="*/ 184179 h 6858000"/>
              <a:gd name="connsiteX154" fmla="*/ 25635 w 1514862"/>
              <a:gd name="connsiteY154" fmla="*/ 47336 h 6858000"/>
              <a:gd name="connsiteX155" fmla="*/ 6323 w 1514862"/>
              <a:gd name="connsiteY15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6312 w 1508539"/>
              <a:gd name="connsiteY152" fmla="*/ 211375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27640 w 1508539"/>
              <a:gd name="connsiteY151" fmla="*/ 302178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32747 w 1508539"/>
              <a:gd name="connsiteY152" fmla="*/ 158081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3128 w 1508539"/>
              <a:gd name="connsiteY149" fmla="*/ 430161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103724 w 1508539"/>
              <a:gd name="connsiteY148" fmla="*/ 428927 h 6858000"/>
              <a:gd name="connsiteX149" fmla="*/ 90191 w 1508539"/>
              <a:gd name="connsiteY149" fmla="*/ 404917 h 6858000"/>
              <a:gd name="connsiteX150" fmla="*/ 70148 w 1508539"/>
              <a:gd name="connsiteY150" fmla="*/ 367211 h 6858000"/>
              <a:gd name="connsiteX151" fmla="*/ 36452 w 1508539"/>
              <a:gd name="connsiteY151" fmla="*/ 268519 h 6858000"/>
              <a:gd name="connsiteX152" fmla="*/ 23935 w 1508539"/>
              <a:gd name="connsiteY152" fmla="*/ 160886 h 6858000"/>
              <a:gd name="connsiteX153" fmla="*/ 19312 w 1508539"/>
              <a:gd name="connsiteY153" fmla="*/ 47336 h 6858000"/>
              <a:gd name="connsiteX154" fmla="*/ 0 w 1508539"/>
              <a:gd name="connsiteY15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104503 w 1508539"/>
              <a:gd name="connsiteY147" fmla="*/ 44152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98081 w 1508539"/>
              <a:gd name="connsiteY146" fmla="*/ 44855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45934 w 1508539"/>
              <a:gd name="connsiteY63" fmla="*/ 4781211 h 6858000"/>
              <a:gd name="connsiteX64" fmla="*/ 654721 w 1508539"/>
              <a:gd name="connsiteY64" fmla="*/ 4761984 h 6858000"/>
              <a:gd name="connsiteX65" fmla="*/ 650769 w 1508539"/>
              <a:gd name="connsiteY65" fmla="*/ 4690749 h 6858000"/>
              <a:gd name="connsiteX66" fmla="*/ 646249 w 1508539"/>
              <a:gd name="connsiteY66" fmla="*/ 4584173 h 6858000"/>
              <a:gd name="connsiteX67" fmla="*/ 641332 w 1508539"/>
              <a:gd name="connsiteY67" fmla="*/ 4444346 h 6858000"/>
              <a:gd name="connsiteX68" fmla="*/ 637897 w 1508539"/>
              <a:gd name="connsiteY68" fmla="*/ 4375228 h 6858000"/>
              <a:gd name="connsiteX69" fmla="*/ 618550 w 1508539"/>
              <a:gd name="connsiteY69" fmla="*/ 4214165 h 6858000"/>
              <a:gd name="connsiteX70" fmla="*/ 622623 w 1508539"/>
              <a:gd name="connsiteY70" fmla="*/ 4090296 h 6858000"/>
              <a:gd name="connsiteX71" fmla="*/ 607879 w 1508539"/>
              <a:gd name="connsiteY71" fmla="*/ 4033999 h 6858000"/>
              <a:gd name="connsiteX72" fmla="*/ 609028 w 1508539"/>
              <a:gd name="connsiteY72" fmla="*/ 4031933 h 6858000"/>
              <a:gd name="connsiteX73" fmla="*/ 607604 w 1508539"/>
              <a:gd name="connsiteY73" fmla="*/ 4013953 h 6858000"/>
              <a:gd name="connsiteX74" fmla="*/ 593899 w 1508539"/>
              <a:gd name="connsiteY74" fmla="*/ 3974753 h 6858000"/>
              <a:gd name="connsiteX75" fmla="*/ 595497 w 1508539"/>
              <a:gd name="connsiteY75" fmla="*/ 3969950 h 6858000"/>
              <a:gd name="connsiteX76" fmla="*/ 588919 w 1508539"/>
              <a:gd name="connsiteY76" fmla="*/ 3933779 h 6858000"/>
              <a:gd name="connsiteX77" fmla="*/ 590250 w 1508539"/>
              <a:gd name="connsiteY77" fmla="*/ 3933093 h 6858000"/>
              <a:gd name="connsiteX78" fmla="*/ 594604 w 1508539"/>
              <a:gd name="connsiteY78" fmla="*/ 3922082 h 6858000"/>
              <a:gd name="connsiteX79" fmla="*/ 599682 w 1508539"/>
              <a:gd name="connsiteY79" fmla="*/ 3901461 h 6858000"/>
              <a:gd name="connsiteX80" fmla="*/ 622276 w 1508539"/>
              <a:gd name="connsiteY80" fmla="*/ 3813873 h 6858000"/>
              <a:gd name="connsiteX81" fmla="*/ 621701 w 1508539"/>
              <a:gd name="connsiteY81" fmla="*/ 3806161 h 6858000"/>
              <a:gd name="connsiteX82" fmla="*/ 622008 w 1508539"/>
              <a:gd name="connsiteY82" fmla="*/ 3805957 h 6858000"/>
              <a:gd name="connsiteX83" fmla="*/ 622035 w 1508539"/>
              <a:gd name="connsiteY83" fmla="*/ 3797724 h 6858000"/>
              <a:gd name="connsiteX84" fmla="*/ 620650 w 1508539"/>
              <a:gd name="connsiteY84" fmla="*/ 3792098 h 6858000"/>
              <a:gd name="connsiteX85" fmla="*/ 619534 w 1508539"/>
              <a:gd name="connsiteY85" fmla="*/ 3777135 h 6858000"/>
              <a:gd name="connsiteX86" fmla="*/ 621267 w 1508539"/>
              <a:gd name="connsiteY86" fmla="*/ 3771656 h 6858000"/>
              <a:gd name="connsiteX87" fmla="*/ 625010 w 1508539"/>
              <a:gd name="connsiteY87" fmla="*/ 3769007 h 6858000"/>
              <a:gd name="connsiteX88" fmla="*/ 624476 w 1508539"/>
              <a:gd name="connsiteY88" fmla="*/ 3767709 h 6858000"/>
              <a:gd name="connsiteX89" fmla="*/ 633172 w 1508539"/>
              <a:gd name="connsiteY89" fmla="*/ 3738082 h 6858000"/>
              <a:gd name="connsiteX90" fmla="*/ 640518 w 1508539"/>
              <a:gd name="connsiteY90" fmla="*/ 3673397 h 6858000"/>
              <a:gd name="connsiteX91" fmla="*/ 639814 w 1508539"/>
              <a:gd name="connsiteY91" fmla="*/ 3637109 h 6858000"/>
              <a:gd name="connsiteX92" fmla="*/ 643257 w 1508539"/>
              <a:gd name="connsiteY92" fmla="*/ 3536883 h 6858000"/>
              <a:gd name="connsiteX93" fmla="*/ 650795 w 1508539"/>
              <a:gd name="connsiteY93" fmla="*/ 3435652 h 6858000"/>
              <a:gd name="connsiteX94" fmla="*/ 652466 w 1508539"/>
              <a:gd name="connsiteY94" fmla="*/ 3307769 h 6858000"/>
              <a:gd name="connsiteX95" fmla="*/ 670029 w 1508539"/>
              <a:gd name="connsiteY95" fmla="*/ 3250522 h 6858000"/>
              <a:gd name="connsiteX96" fmla="*/ 670454 w 1508539"/>
              <a:gd name="connsiteY96" fmla="*/ 3229163 h 6858000"/>
              <a:gd name="connsiteX97" fmla="*/ 672277 w 1508539"/>
              <a:gd name="connsiteY97" fmla="*/ 3217217 h 6858000"/>
              <a:gd name="connsiteX98" fmla="*/ 659112 w 1508539"/>
              <a:gd name="connsiteY98" fmla="*/ 3183755 h 6858000"/>
              <a:gd name="connsiteX99" fmla="*/ 659613 w 1508539"/>
              <a:gd name="connsiteY99" fmla="*/ 3178642 h 6858000"/>
              <a:gd name="connsiteX100" fmla="*/ 647213 w 1508539"/>
              <a:gd name="connsiteY100" fmla="*/ 3158586 h 6858000"/>
              <a:gd name="connsiteX101" fmla="*/ 632398 w 1508539"/>
              <a:gd name="connsiteY101" fmla="*/ 3129034 h 6858000"/>
              <a:gd name="connsiteX102" fmla="*/ 633063 w 1508539"/>
              <a:gd name="connsiteY102" fmla="*/ 3126682 h 6858000"/>
              <a:gd name="connsiteX103" fmla="*/ 623931 w 1508539"/>
              <a:gd name="connsiteY103" fmla="*/ 3114519 h 6858000"/>
              <a:gd name="connsiteX104" fmla="*/ 610540 w 1508539"/>
              <a:gd name="connsiteY104" fmla="*/ 3106272 h 6858000"/>
              <a:gd name="connsiteX105" fmla="*/ 583270 w 1508539"/>
              <a:gd name="connsiteY105" fmla="*/ 2958185 h 6858000"/>
              <a:gd name="connsiteX106" fmla="*/ 525884 w 1508539"/>
              <a:gd name="connsiteY106" fmla="*/ 2762989 h 6858000"/>
              <a:gd name="connsiteX107" fmla="*/ 474802 w 1508539"/>
              <a:gd name="connsiteY107" fmla="*/ 2554718 h 6858000"/>
              <a:gd name="connsiteX108" fmla="*/ 454896 w 1508539"/>
              <a:gd name="connsiteY108" fmla="*/ 2485734 h 6858000"/>
              <a:gd name="connsiteX109" fmla="*/ 445619 w 1508539"/>
              <a:gd name="connsiteY109" fmla="*/ 2447068 h 6858000"/>
              <a:gd name="connsiteX110" fmla="*/ 432580 w 1508539"/>
              <a:gd name="connsiteY110" fmla="*/ 2425819 h 6858000"/>
              <a:gd name="connsiteX111" fmla="*/ 438579 w 1508539"/>
              <a:gd name="connsiteY111" fmla="*/ 2402874 h 6858000"/>
              <a:gd name="connsiteX112" fmla="*/ 441191 w 1508539"/>
              <a:gd name="connsiteY112" fmla="*/ 2381443 h 6858000"/>
              <a:gd name="connsiteX113" fmla="*/ 417520 w 1508539"/>
              <a:gd name="connsiteY113" fmla="*/ 2261920 h 6858000"/>
              <a:gd name="connsiteX114" fmla="*/ 407407 w 1508539"/>
              <a:gd name="connsiteY114" fmla="*/ 2195378 h 6858000"/>
              <a:gd name="connsiteX115" fmla="*/ 391624 w 1508539"/>
              <a:gd name="connsiteY115" fmla="*/ 2155135 h 6858000"/>
              <a:gd name="connsiteX116" fmla="*/ 389082 w 1508539"/>
              <a:gd name="connsiteY116" fmla="*/ 2118008 h 6858000"/>
              <a:gd name="connsiteX117" fmla="*/ 390075 w 1508539"/>
              <a:gd name="connsiteY117" fmla="*/ 2050531 h 6858000"/>
              <a:gd name="connsiteX118" fmla="*/ 381881 w 1508539"/>
              <a:gd name="connsiteY118" fmla="*/ 1963269 h 6858000"/>
              <a:gd name="connsiteX119" fmla="*/ 363059 w 1508539"/>
              <a:gd name="connsiteY119" fmla="*/ 1906352 h 6858000"/>
              <a:gd name="connsiteX120" fmla="*/ 339616 w 1508539"/>
              <a:gd name="connsiteY120" fmla="*/ 1861531 h 6858000"/>
              <a:gd name="connsiteX121" fmla="*/ 293415 w 1508539"/>
              <a:gd name="connsiteY121" fmla="*/ 1732919 h 6858000"/>
              <a:gd name="connsiteX122" fmla="*/ 265726 w 1508539"/>
              <a:gd name="connsiteY122" fmla="*/ 1663540 h 6858000"/>
              <a:gd name="connsiteX123" fmla="*/ 264852 w 1508539"/>
              <a:gd name="connsiteY123" fmla="*/ 1615777 h 6858000"/>
              <a:gd name="connsiteX124" fmla="*/ 245647 w 1508539"/>
              <a:gd name="connsiteY124" fmla="*/ 1563678 h 6858000"/>
              <a:gd name="connsiteX125" fmla="*/ 258727 w 1508539"/>
              <a:gd name="connsiteY125" fmla="*/ 1519474 h 6858000"/>
              <a:gd name="connsiteX126" fmla="*/ 251469 w 1508539"/>
              <a:gd name="connsiteY126" fmla="*/ 1477995 h 6858000"/>
              <a:gd name="connsiteX127" fmla="*/ 237554 w 1508539"/>
              <a:gd name="connsiteY127" fmla="*/ 1373769 h 6858000"/>
              <a:gd name="connsiteX128" fmla="*/ 245861 w 1508539"/>
              <a:gd name="connsiteY128" fmla="*/ 1307086 h 6858000"/>
              <a:gd name="connsiteX129" fmla="*/ 247049 w 1508539"/>
              <a:gd name="connsiteY129" fmla="*/ 1189033 h 6858000"/>
              <a:gd name="connsiteX130" fmla="*/ 251734 w 1508539"/>
              <a:gd name="connsiteY130" fmla="*/ 1168288 h 6858000"/>
              <a:gd name="connsiteX131" fmla="*/ 244016 w 1508539"/>
              <a:gd name="connsiteY131" fmla="*/ 1142577 h 6858000"/>
              <a:gd name="connsiteX132" fmla="*/ 233322 w 1508539"/>
              <a:gd name="connsiteY132" fmla="*/ 1088484 h 6858000"/>
              <a:gd name="connsiteX133" fmla="*/ 222058 w 1508539"/>
              <a:gd name="connsiteY133" fmla="*/ 1016103 h 6858000"/>
              <a:gd name="connsiteX134" fmla="*/ 223514 w 1508539"/>
              <a:gd name="connsiteY134" fmla="*/ 932283 h 6858000"/>
              <a:gd name="connsiteX135" fmla="*/ 225750 w 1508539"/>
              <a:gd name="connsiteY135" fmla="*/ 915925 h 6858000"/>
              <a:gd name="connsiteX136" fmla="*/ 218379 w 1508539"/>
              <a:gd name="connsiteY136" fmla="*/ 896999 h 6858000"/>
              <a:gd name="connsiteX137" fmla="*/ 187787 w 1508539"/>
              <a:gd name="connsiteY137" fmla="*/ 821517 h 6858000"/>
              <a:gd name="connsiteX138" fmla="*/ 166737 w 1508539"/>
              <a:gd name="connsiteY138" fmla="*/ 751353 h 6858000"/>
              <a:gd name="connsiteX139" fmla="*/ 166295 w 1508539"/>
              <a:gd name="connsiteY139" fmla="*/ 721230 h 6858000"/>
              <a:gd name="connsiteX140" fmla="*/ 151966 w 1508539"/>
              <a:gd name="connsiteY140" fmla="*/ 681659 h 6858000"/>
              <a:gd name="connsiteX141" fmla="*/ 137385 w 1508539"/>
              <a:gd name="connsiteY141" fmla="*/ 635218 h 6858000"/>
              <a:gd name="connsiteX142" fmla="*/ 142396 w 1508539"/>
              <a:gd name="connsiteY142" fmla="*/ 613763 h 6858000"/>
              <a:gd name="connsiteX143" fmla="*/ 128338 w 1508539"/>
              <a:gd name="connsiteY143" fmla="*/ 598582 h 6858000"/>
              <a:gd name="connsiteX144" fmla="*/ 128019 w 1508539"/>
              <a:gd name="connsiteY144" fmla="*/ 576846 h 6858000"/>
              <a:gd name="connsiteX145" fmla="*/ 107645 w 1508539"/>
              <a:gd name="connsiteY145" fmla="*/ 530055 h 6858000"/>
              <a:gd name="connsiteX146" fmla="*/ 106893 w 1508539"/>
              <a:gd name="connsiteY146" fmla="*/ 465389 h 6858000"/>
              <a:gd name="connsiteX147" fmla="*/ 89816 w 1508539"/>
              <a:gd name="connsiteY147" fmla="*/ 424699 h 6858000"/>
              <a:gd name="connsiteX148" fmla="*/ 90191 w 1508539"/>
              <a:gd name="connsiteY148" fmla="*/ 404917 h 6858000"/>
              <a:gd name="connsiteX149" fmla="*/ 70148 w 1508539"/>
              <a:gd name="connsiteY149" fmla="*/ 367211 h 6858000"/>
              <a:gd name="connsiteX150" fmla="*/ 36452 w 1508539"/>
              <a:gd name="connsiteY150" fmla="*/ 268519 h 6858000"/>
              <a:gd name="connsiteX151" fmla="*/ 23935 w 1508539"/>
              <a:gd name="connsiteY151" fmla="*/ 160886 h 6858000"/>
              <a:gd name="connsiteX152" fmla="*/ 19312 w 1508539"/>
              <a:gd name="connsiteY152" fmla="*/ 47336 h 6858000"/>
              <a:gd name="connsiteX153" fmla="*/ 0 w 1508539"/>
              <a:gd name="connsiteY15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4721 w 1508539"/>
              <a:gd name="connsiteY63" fmla="*/ 4761984 h 6858000"/>
              <a:gd name="connsiteX64" fmla="*/ 650769 w 1508539"/>
              <a:gd name="connsiteY64" fmla="*/ 4690749 h 6858000"/>
              <a:gd name="connsiteX65" fmla="*/ 646249 w 1508539"/>
              <a:gd name="connsiteY65" fmla="*/ 4584173 h 6858000"/>
              <a:gd name="connsiteX66" fmla="*/ 641332 w 1508539"/>
              <a:gd name="connsiteY66" fmla="*/ 4444346 h 6858000"/>
              <a:gd name="connsiteX67" fmla="*/ 637897 w 1508539"/>
              <a:gd name="connsiteY67" fmla="*/ 4375228 h 6858000"/>
              <a:gd name="connsiteX68" fmla="*/ 618550 w 1508539"/>
              <a:gd name="connsiteY68" fmla="*/ 4214165 h 6858000"/>
              <a:gd name="connsiteX69" fmla="*/ 622623 w 1508539"/>
              <a:gd name="connsiteY69" fmla="*/ 4090296 h 6858000"/>
              <a:gd name="connsiteX70" fmla="*/ 607879 w 1508539"/>
              <a:gd name="connsiteY70" fmla="*/ 4033999 h 6858000"/>
              <a:gd name="connsiteX71" fmla="*/ 609028 w 1508539"/>
              <a:gd name="connsiteY71" fmla="*/ 4031933 h 6858000"/>
              <a:gd name="connsiteX72" fmla="*/ 607604 w 1508539"/>
              <a:gd name="connsiteY72" fmla="*/ 4013953 h 6858000"/>
              <a:gd name="connsiteX73" fmla="*/ 593899 w 1508539"/>
              <a:gd name="connsiteY73" fmla="*/ 3974753 h 6858000"/>
              <a:gd name="connsiteX74" fmla="*/ 595497 w 1508539"/>
              <a:gd name="connsiteY74" fmla="*/ 3969950 h 6858000"/>
              <a:gd name="connsiteX75" fmla="*/ 588919 w 1508539"/>
              <a:gd name="connsiteY75" fmla="*/ 3933779 h 6858000"/>
              <a:gd name="connsiteX76" fmla="*/ 590250 w 1508539"/>
              <a:gd name="connsiteY76" fmla="*/ 3933093 h 6858000"/>
              <a:gd name="connsiteX77" fmla="*/ 594604 w 1508539"/>
              <a:gd name="connsiteY77" fmla="*/ 3922082 h 6858000"/>
              <a:gd name="connsiteX78" fmla="*/ 599682 w 1508539"/>
              <a:gd name="connsiteY78" fmla="*/ 3901461 h 6858000"/>
              <a:gd name="connsiteX79" fmla="*/ 622276 w 1508539"/>
              <a:gd name="connsiteY79" fmla="*/ 3813873 h 6858000"/>
              <a:gd name="connsiteX80" fmla="*/ 621701 w 1508539"/>
              <a:gd name="connsiteY80" fmla="*/ 3806161 h 6858000"/>
              <a:gd name="connsiteX81" fmla="*/ 622008 w 1508539"/>
              <a:gd name="connsiteY81" fmla="*/ 3805957 h 6858000"/>
              <a:gd name="connsiteX82" fmla="*/ 622035 w 1508539"/>
              <a:gd name="connsiteY82" fmla="*/ 3797724 h 6858000"/>
              <a:gd name="connsiteX83" fmla="*/ 620650 w 1508539"/>
              <a:gd name="connsiteY83" fmla="*/ 3792098 h 6858000"/>
              <a:gd name="connsiteX84" fmla="*/ 619534 w 1508539"/>
              <a:gd name="connsiteY84" fmla="*/ 3777135 h 6858000"/>
              <a:gd name="connsiteX85" fmla="*/ 621267 w 1508539"/>
              <a:gd name="connsiteY85" fmla="*/ 3771656 h 6858000"/>
              <a:gd name="connsiteX86" fmla="*/ 625010 w 1508539"/>
              <a:gd name="connsiteY86" fmla="*/ 3769007 h 6858000"/>
              <a:gd name="connsiteX87" fmla="*/ 624476 w 1508539"/>
              <a:gd name="connsiteY87" fmla="*/ 3767709 h 6858000"/>
              <a:gd name="connsiteX88" fmla="*/ 633172 w 1508539"/>
              <a:gd name="connsiteY88" fmla="*/ 3738082 h 6858000"/>
              <a:gd name="connsiteX89" fmla="*/ 640518 w 1508539"/>
              <a:gd name="connsiteY89" fmla="*/ 3673397 h 6858000"/>
              <a:gd name="connsiteX90" fmla="*/ 639814 w 1508539"/>
              <a:gd name="connsiteY90" fmla="*/ 3637109 h 6858000"/>
              <a:gd name="connsiteX91" fmla="*/ 643257 w 1508539"/>
              <a:gd name="connsiteY91" fmla="*/ 3536883 h 6858000"/>
              <a:gd name="connsiteX92" fmla="*/ 650795 w 1508539"/>
              <a:gd name="connsiteY92" fmla="*/ 3435652 h 6858000"/>
              <a:gd name="connsiteX93" fmla="*/ 652466 w 1508539"/>
              <a:gd name="connsiteY93" fmla="*/ 3307769 h 6858000"/>
              <a:gd name="connsiteX94" fmla="*/ 670029 w 1508539"/>
              <a:gd name="connsiteY94" fmla="*/ 3250522 h 6858000"/>
              <a:gd name="connsiteX95" fmla="*/ 670454 w 1508539"/>
              <a:gd name="connsiteY95" fmla="*/ 3229163 h 6858000"/>
              <a:gd name="connsiteX96" fmla="*/ 672277 w 1508539"/>
              <a:gd name="connsiteY96" fmla="*/ 3217217 h 6858000"/>
              <a:gd name="connsiteX97" fmla="*/ 659112 w 1508539"/>
              <a:gd name="connsiteY97" fmla="*/ 3183755 h 6858000"/>
              <a:gd name="connsiteX98" fmla="*/ 659613 w 1508539"/>
              <a:gd name="connsiteY98" fmla="*/ 3178642 h 6858000"/>
              <a:gd name="connsiteX99" fmla="*/ 647213 w 1508539"/>
              <a:gd name="connsiteY99" fmla="*/ 3158586 h 6858000"/>
              <a:gd name="connsiteX100" fmla="*/ 632398 w 1508539"/>
              <a:gd name="connsiteY100" fmla="*/ 3129034 h 6858000"/>
              <a:gd name="connsiteX101" fmla="*/ 633063 w 1508539"/>
              <a:gd name="connsiteY101" fmla="*/ 3126682 h 6858000"/>
              <a:gd name="connsiteX102" fmla="*/ 623931 w 1508539"/>
              <a:gd name="connsiteY102" fmla="*/ 3114519 h 6858000"/>
              <a:gd name="connsiteX103" fmla="*/ 610540 w 1508539"/>
              <a:gd name="connsiteY103" fmla="*/ 3106272 h 6858000"/>
              <a:gd name="connsiteX104" fmla="*/ 583270 w 1508539"/>
              <a:gd name="connsiteY104" fmla="*/ 2958185 h 6858000"/>
              <a:gd name="connsiteX105" fmla="*/ 525884 w 1508539"/>
              <a:gd name="connsiteY105" fmla="*/ 2762989 h 6858000"/>
              <a:gd name="connsiteX106" fmla="*/ 474802 w 1508539"/>
              <a:gd name="connsiteY106" fmla="*/ 2554718 h 6858000"/>
              <a:gd name="connsiteX107" fmla="*/ 454896 w 1508539"/>
              <a:gd name="connsiteY107" fmla="*/ 2485734 h 6858000"/>
              <a:gd name="connsiteX108" fmla="*/ 445619 w 1508539"/>
              <a:gd name="connsiteY108" fmla="*/ 2447068 h 6858000"/>
              <a:gd name="connsiteX109" fmla="*/ 432580 w 1508539"/>
              <a:gd name="connsiteY109" fmla="*/ 2425819 h 6858000"/>
              <a:gd name="connsiteX110" fmla="*/ 438579 w 1508539"/>
              <a:gd name="connsiteY110" fmla="*/ 2402874 h 6858000"/>
              <a:gd name="connsiteX111" fmla="*/ 441191 w 1508539"/>
              <a:gd name="connsiteY111" fmla="*/ 2381443 h 6858000"/>
              <a:gd name="connsiteX112" fmla="*/ 417520 w 1508539"/>
              <a:gd name="connsiteY112" fmla="*/ 2261920 h 6858000"/>
              <a:gd name="connsiteX113" fmla="*/ 407407 w 1508539"/>
              <a:gd name="connsiteY113" fmla="*/ 2195378 h 6858000"/>
              <a:gd name="connsiteX114" fmla="*/ 391624 w 1508539"/>
              <a:gd name="connsiteY114" fmla="*/ 2155135 h 6858000"/>
              <a:gd name="connsiteX115" fmla="*/ 389082 w 1508539"/>
              <a:gd name="connsiteY115" fmla="*/ 2118008 h 6858000"/>
              <a:gd name="connsiteX116" fmla="*/ 390075 w 1508539"/>
              <a:gd name="connsiteY116" fmla="*/ 2050531 h 6858000"/>
              <a:gd name="connsiteX117" fmla="*/ 381881 w 1508539"/>
              <a:gd name="connsiteY117" fmla="*/ 1963269 h 6858000"/>
              <a:gd name="connsiteX118" fmla="*/ 363059 w 1508539"/>
              <a:gd name="connsiteY118" fmla="*/ 1906352 h 6858000"/>
              <a:gd name="connsiteX119" fmla="*/ 339616 w 1508539"/>
              <a:gd name="connsiteY119" fmla="*/ 1861531 h 6858000"/>
              <a:gd name="connsiteX120" fmla="*/ 293415 w 1508539"/>
              <a:gd name="connsiteY120" fmla="*/ 1732919 h 6858000"/>
              <a:gd name="connsiteX121" fmla="*/ 265726 w 1508539"/>
              <a:gd name="connsiteY121" fmla="*/ 1663540 h 6858000"/>
              <a:gd name="connsiteX122" fmla="*/ 264852 w 1508539"/>
              <a:gd name="connsiteY122" fmla="*/ 1615777 h 6858000"/>
              <a:gd name="connsiteX123" fmla="*/ 245647 w 1508539"/>
              <a:gd name="connsiteY123" fmla="*/ 1563678 h 6858000"/>
              <a:gd name="connsiteX124" fmla="*/ 258727 w 1508539"/>
              <a:gd name="connsiteY124" fmla="*/ 1519474 h 6858000"/>
              <a:gd name="connsiteX125" fmla="*/ 251469 w 1508539"/>
              <a:gd name="connsiteY125" fmla="*/ 1477995 h 6858000"/>
              <a:gd name="connsiteX126" fmla="*/ 237554 w 1508539"/>
              <a:gd name="connsiteY126" fmla="*/ 1373769 h 6858000"/>
              <a:gd name="connsiteX127" fmla="*/ 245861 w 1508539"/>
              <a:gd name="connsiteY127" fmla="*/ 1307086 h 6858000"/>
              <a:gd name="connsiteX128" fmla="*/ 247049 w 1508539"/>
              <a:gd name="connsiteY128" fmla="*/ 1189033 h 6858000"/>
              <a:gd name="connsiteX129" fmla="*/ 251734 w 1508539"/>
              <a:gd name="connsiteY129" fmla="*/ 1168288 h 6858000"/>
              <a:gd name="connsiteX130" fmla="*/ 244016 w 1508539"/>
              <a:gd name="connsiteY130" fmla="*/ 1142577 h 6858000"/>
              <a:gd name="connsiteX131" fmla="*/ 233322 w 1508539"/>
              <a:gd name="connsiteY131" fmla="*/ 1088484 h 6858000"/>
              <a:gd name="connsiteX132" fmla="*/ 222058 w 1508539"/>
              <a:gd name="connsiteY132" fmla="*/ 1016103 h 6858000"/>
              <a:gd name="connsiteX133" fmla="*/ 223514 w 1508539"/>
              <a:gd name="connsiteY133" fmla="*/ 932283 h 6858000"/>
              <a:gd name="connsiteX134" fmla="*/ 225750 w 1508539"/>
              <a:gd name="connsiteY134" fmla="*/ 915925 h 6858000"/>
              <a:gd name="connsiteX135" fmla="*/ 218379 w 1508539"/>
              <a:gd name="connsiteY135" fmla="*/ 896999 h 6858000"/>
              <a:gd name="connsiteX136" fmla="*/ 187787 w 1508539"/>
              <a:gd name="connsiteY136" fmla="*/ 821517 h 6858000"/>
              <a:gd name="connsiteX137" fmla="*/ 166737 w 1508539"/>
              <a:gd name="connsiteY137" fmla="*/ 751353 h 6858000"/>
              <a:gd name="connsiteX138" fmla="*/ 166295 w 1508539"/>
              <a:gd name="connsiteY138" fmla="*/ 721230 h 6858000"/>
              <a:gd name="connsiteX139" fmla="*/ 151966 w 1508539"/>
              <a:gd name="connsiteY139" fmla="*/ 681659 h 6858000"/>
              <a:gd name="connsiteX140" fmla="*/ 137385 w 1508539"/>
              <a:gd name="connsiteY140" fmla="*/ 635218 h 6858000"/>
              <a:gd name="connsiteX141" fmla="*/ 142396 w 1508539"/>
              <a:gd name="connsiteY141" fmla="*/ 613763 h 6858000"/>
              <a:gd name="connsiteX142" fmla="*/ 128338 w 1508539"/>
              <a:gd name="connsiteY142" fmla="*/ 598582 h 6858000"/>
              <a:gd name="connsiteX143" fmla="*/ 128019 w 1508539"/>
              <a:gd name="connsiteY143" fmla="*/ 576846 h 6858000"/>
              <a:gd name="connsiteX144" fmla="*/ 107645 w 1508539"/>
              <a:gd name="connsiteY144" fmla="*/ 530055 h 6858000"/>
              <a:gd name="connsiteX145" fmla="*/ 106893 w 1508539"/>
              <a:gd name="connsiteY145" fmla="*/ 465389 h 6858000"/>
              <a:gd name="connsiteX146" fmla="*/ 89816 w 1508539"/>
              <a:gd name="connsiteY146" fmla="*/ 424699 h 6858000"/>
              <a:gd name="connsiteX147" fmla="*/ 90191 w 1508539"/>
              <a:gd name="connsiteY147" fmla="*/ 404917 h 6858000"/>
              <a:gd name="connsiteX148" fmla="*/ 70148 w 1508539"/>
              <a:gd name="connsiteY148" fmla="*/ 367211 h 6858000"/>
              <a:gd name="connsiteX149" fmla="*/ 36452 w 1508539"/>
              <a:gd name="connsiteY149" fmla="*/ 268519 h 6858000"/>
              <a:gd name="connsiteX150" fmla="*/ 23935 w 1508539"/>
              <a:gd name="connsiteY150" fmla="*/ 160886 h 6858000"/>
              <a:gd name="connsiteX151" fmla="*/ 19312 w 1508539"/>
              <a:gd name="connsiteY151" fmla="*/ 47336 h 6858000"/>
              <a:gd name="connsiteX152" fmla="*/ 0 w 1508539"/>
              <a:gd name="connsiteY15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44150 w 1508539"/>
              <a:gd name="connsiteY62" fmla="*/ 4784526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42856 w 1508539"/>
              <a:gd name="connsiteY61" fmla="*/ 4797794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35187 w 1508539"/>
              <a:gd name="connsiteY60" fmla="*/ 4801535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980 w 1508539"/>
              <a:gd name="connsiteY24" fmla="*/ 6410269 h 6858000"/>
              <a:gd name="connsiteX25" fmla="*/ 241880 w 1508539"/>
              <a:gd name="connsiteY25" fmla="*/ 6384857 h 6858000"/>
              <a:gd name="connsiteX26" fmla="*/ 243397 w 1508539"/>
              <a:gd name="connsiteY26" fmla="*/ 6372381 h 6858000"/>
              <a:gd name="connsiteX27" fmla="*/ 240591 w 1508539"/>
              <a:gd name="connsiteY27" fmla="*/ 6367510 h 6858000"/>
              <a:gd name="connsiteX28" fmla="*/ 244471 w 1508539"/>
              <a:gd name="connsiteY28" fmla="*/ 6349778 h 6858000"/>
              <a:gd name="connsiteX29" fmla="*/ 246136 w 1508539"/>
              <a:gd name="connsiteY29" fmla="*/ 6348250 h 6858000"/>
              <a:gd name="connsiteX30" fmla="*/ 262170 w 1508539"/>
              <a:gd name="connsiteY30" fmla="*/ 6281972 h 6858000"/>
              <a:gd name="connsiteX31" fmla="*/ 272933 w 1508539"/>
              <a:gd name="connsiteY31" fmla="*/ 6211940 h 6858000"/>
              <a:gd name="connsiteX32" fmla="*/ 314428 w 1508539"/>
              <a:gd name="connsiteY32" fmla="*/ 6113913 h 6858000"/>
              <a:gd name="connsiteX33" fmla="*/ 318721 w 1508539"/>
              <a:gd name="connsiteY33" fmla="*/ 6028119 h 6858000"/>
              <a:gd name="connsiteX34" fmla="*/ 345501 w 1508539"/>
              <a:gd name="connsiteY34" fmla="*/ 5934687 h 6858000"/>
              <a:gd name="connsiteX35" fmla="*/ 379513 w 1508539"/>
              <a:gd name="connsiteY35" fmla="*/ 5765594 h 6858000"/>
              <a:gd name="connsiteX36" fmla="*/ 411349 w 1508539"/>
              <a:gd name="connsiteY36" fmla="*/ 5693685 h 6858000"/>
              <a:gd name="connsiteX37" fmla="*/ 431404 w 1508539"/>
              <a:gd name="connsiteY37" fmla="*/ 5665173 h 6858000"/>
              <a:gd name="connsiteX38" fmla="*/ 465121 w 1508539"/>
              <a:gd name="connsiteY38" fmla="*/ 5563435 h 6858000"/>
              <a:gd name="connsiteX39" fmla="*/ 494626 w 1508539"/>
              <a:gd name="connsiteY39" fmla="*/ 5476393 h 6858000"/>
              <a:gd name="connsiteX40" fmla="*/ 525819 w 1508539"/>
              <a:gd name="connsiteY40" fmla="*/ 5396260 h 6858000"/>
              <a:gd name="connsiteX41" fmla="*/ 541800 w 1508539"/>
              <a:gd name="connsiteY41" fmla="*/ 5330009 h 6858000"/>
              <a:gd name="connsiteX42" fmla="*/ 575293 w 1508539"/>
              <a:gd name="connsiteY42" fmla="*/ 5273739 h 6858000"/>
              <a:gd name="connsiteX43" fmla="*/ 584892 w 1508539"/>
              <a:gd name="connsiteY43" fmla="*/ 5241779 h 6858000"/>
              <a:gd name="connsiteX44" fmla="*/ 596118 w 1508539"/>
              <a:gd name="connsiteY44" fmla="*/ 5225268 h 6858000"/>
              <a:gd name="connsiteX45" fmla="*/ 597138 w 1508539"/>
              <a:gd name="connsiteY45" fmla="*/ 5217684 h 6858000"/>
              <a:gd name="connsiteX46" fmla="*/ 604479 w 1508539"/>
              <a:gd name="connsiteY46" fmla="*/ 5193377 h 6858000"/>
              <a:gd name="connsiteX47" fmla="*/ 607782 w 1508539"/>
              <a:gd name="connsiteY47" fmla="*/ 5179288 h 6858000"/>
              <a:gd name="connsiteX48" fmla="*/ 608766 w 1508539"/>
              <a:gd name="connsiteY48" fmla="*/ 5173621 h 6858000"/>
              <a:gd name="connsiteX49" fmla="*/ 604400 w 1508539"/>
              <a:gd name="connsiteY49" fmla="*/ 5159961 h 6858000"/>
              <a:gd name="connsiteX50" fmla="*/ 611077 w 1508539"/>
              <a:gd name="connsiteY50" fmla="*/ 5144295 h 6858000"/>
              <a:gd name="connsiteX51" fmla="*/ 608010 w 1508539"/>
              <a:gd name="connsiteY51" fmla="*/ 5125185 h 6858000"/>
              <a:gd name="connsiteX52" fmla="*/ 614840 w 1508539"/>
              <a:gd name="connsiteY52" fmla="*/ 5121884 h 6858000"/>
              <a:gd name="connsiteX53" fmla="*/ 621876 w 1508539"/>
              <a:gd name="connsiteY53" fmla="*/ 5067850 h 6858000"/>
              <a:gd name="connsiteX54" fmla="*/ 624607 w 1508539"/>
              <a:gd name="connsiteY54" fmla="*/ 5060861 h 6858000"/>
              <a:gd name="connsiteX55" fmla="*/ 621311 w 1508539"/>
              <a:gd name="connsiteY55" fmla="*/ 5034192 h 6858000"/>
              <a:gd name="connsiteX56" fmla="*/ 622865 w 1508539"/>
              <a:gd name="connsiteY56" fmla="*/ 4993030 h 6858000"/>
              <a:gd name="connsiteX57" fmla="*/ 629774 w 1508539"/>
              <a:gd name="connsiteY57" fmla="*/ 4946844 h 6858000"/>
              <a:gd name="connsiteX58" fmla="*/ 625630 w 1508539"/>
              <a:gd name="connsiteY58" fmla="*/ 4932692 h 6858000"/>
              <a:gd name="connsiteX59" fmla="*/ 641033 w 1508539"/>
              <a:gd name="connsiteY59" fmla="*/ 4858827 h 6858000"/>
              <a:gd name="connsiteX60" fmla="*/ 646936 w 1508539"/>
              <a:gd name="connsiteY60" fmla="*/ 4821170 h 6858000"/>
              <a:gd name="connsiteX61" fmla="*/ 651669 w 1508539"/>
              <a:gd name="connsiteY61" fmla="*/ 4780965 h 6858000"/>
              <a:gd name="connsiteX62" fmla="*/ 652962 w 1508539"/>
              <a:gd name="connsiteY62" fmla="*/ 4750867 h 6858000"/>
              <a:gd name="connsiteX63" fmla="*/ 650769 w 1508539"/>
              <a:gd name="connsiteY63" fmla="*/ 4690749 h 6858000"/>
              <a:gd name="connsiteX64" fmla="*/ 646249 w 1508539"/>
              <a:gd name="connsiteY64" fmla="*/ 4584173 h 6858000"/>
              <a:gd name="connsiteX65" fmla="*/ 641332 w 1508539"/>
              <a:gd name="connsiteY65" fmla="*/ 4444346 h 6858000"/>
              <a:gd name="connsiteX66" fmla="*/ 637897 w 1508539"/>
              <a:gd name="connsiteY66" fmla="*/ 4375228 h 6858000"/>
              <a:gd name="connsiteX67" fmla="*/ 618550 w 1508539"/>
              <a:gd name="connsiteY67" fmla="*/ 4214165 h 6858000"/>
              <a:gd name="connsiteX68" fmla="*/ 622623 w 1508539"/>
              <a:gd name="connsiteY68" fmla="*/ 4090296 h 6858000"/>
              <a:gd name="connsiteX69" fmla="*/ 607879 w 1508539"/>
              <a:gd name="connsiteY69" fmla="*/ 4033999 h 6858000"/>
              <a:gd name="connsiteX70" fmla="*/ 609028 w 1508539"/>
              <a:gd name="connsiteY70" fmla="*/ 4031933 h 6858000"/>
              <a:gd name="connsiteX71" fmla="*/ 607604 w 1508539"/>
              <a:gd name="connsiteY71" fmla="*/ 4013953 h 6858000"/>
              <a:gd name="connsiteX72" fmla="*/ 593899 w 1508539"/>
              <a:gd name="connsiteY72" fmla="*/ 3974753 h 6858000"/>
              <a:gd name="connsiteX73" fmla="*/ 595497 w 1508539"/>
              <a:gd name="connsiteY73" fmla="*/ 3969950 h 6858000"/>
              <a:gd name="connsiteX74" fmla="*/ 588919 w 1508539"/>
              <a:gd name="connsiteY74" fmla="*/ 3933779 h 6858000"/>
              <a:gd name="connsiteX75" fmla="*/ 590250 w 1508539"/>
              <a:gd name="connsiteY75" fmla="*/ 3933093 h 6858000"/>
              <a:gd name="connsiteX76" fmla="*/ 594604 w 1508539"/>
              <a:gd name="connsiteY76" fmla="*/ 3922082 h 6858000"/>
              <a:gd name="connsiteX77" fmla="*/ 599682 w 1508539"/>
              <a:gd name="connsiteY77" fmla="*/ 3901461 h 6858000"/>
              <a:gd name="connsiteX78" fmla="*/ 622276 w 1508539"/>
              <a:gd name="connsiteY78" fmla="*/ 3813873 h 6858000"/>
              <a:gd name="connsiteX79" fmla="*/ 621701 w 1508539"/>
              <a:gd name="connsiteY79" fmla="*/ 3806161 h 6858000"/>
              <a:gd name="connsiteX80" fmla="*/ 622008 w 1508539"/>
              <a:gd name="connsiteY80" fmla="*/ 3805957 h 6858000"/>
              <a:gd name="connsiteX81" fmla="*/ 622035 w 1508539"/>
              <a:gd name="connsiteY81" fmla="*/ 3797724 h 6858000"/>
              <a:gd name="connsiteX82" fmla="*/ 620650 w 1508539"/>
              <a:gd name="connsiteY82" fmla="*/ 3792098 h 6858000"/>
              <a:gd name="connsiteX83" fmla="*/ 619534 w 1508539"/>
              <a:gd name="connsiteY83" fmla="*/ 3777135 h 6858000"/>
              <a:gd name="connsiteX84" fmla="*/ 621267 w 1508539"/>
              <a:gd name="connsiteY84" fmla="*/ 3771656 h 6858000"/>
              <a:gd name="connsiteX85" fmla="*/ 625010 w 1508539"/>
              <a:gd name="connsiteY85" fmla="*/ 3769007 h 6858000"/>
              <a:gd name="connsiteX86" fmla="*/ 624476 w 1508539"/>
              <a:gd name="connsiteY86" fmla="*/ 3767709 h 6858000"/>
              <a:gd name="connsiteX87" fmla="*/ 633172 w 1508539"/>
              <a:gd name="connsiteY87" fmla="*/ 3738082 h 6858000"/>
              <a:gd name="connsiteX88" fmla="*/ 640518 w 1508539"/>
              <a:gd name="connsiteY88" fmla="*/ 3673397 h 6858000"/>
              <a:gd name="connsiteX89" fmla="*/ 639814 w 1508539"/>
              <a:gd name="connsiteY89" fmla="*/ 3637109 h 6858000"/>
              <a:gd name="connsiteX90" fmla="*/ 643257 w 1508539"/>
              <a:gd name="connsiteY90" fmla="*/ 3536883 h 6858000"/>
              <a:gd name="connsiteX91" fmla="*/ 650795 w 1508539"/>
              <a:gd name="connsiteY91" fmla="*/ 3435652 h 6858000"/>
              <a:gd name="connsiteX92" fmla="*/ 652466 w 1508539"/>
              <a:gd name="connsiteY92" fmla="*/ 3307769 h 6858000"/>
              <a:gd name="connsiteX93" fmla="*/ 670029 w 1508539"/>
              <a:gd name="connsiteY93" fmla="*/ 3250522 h 6858000"/>
              <a:gd name="connsiteX94" fmla="*/ 670454 w 1508539"/>
              <a:gd name="connsiteY94" fmla="*/ 3229163 h 6858000"/>
              <a:gd name="connsiteX95" fmla="*/ 672277 w 1508539"/>
              <a:gd name="connsiteY95" fmla="*/ 3217217 h 6858000"/>
              <a:gd name="connsiteX96" fmla="*/ 659112 w 1508539"/>
              <a:gd name="connsiteY96" fmla="*/ 3183755 h 6858000"/>
              <a:gd name="connsiteX97" fmla="*/ 659613 w 1508539"/>
              <a:gd name="connsiteY97" fmla="*/ 3178642 h 6858000"/>
              <a:gd name="connsiteX98" fmla="*/ 647213 w 1508539"/>
              <a:gd name="connsiteY98" fmla="*/ 3158586 h 6858000"/>
              <a:gd name="connsiteX99" fmla="*/ 632398 w 1508539"/>
              <a:gd name="connsiteY99" fmla="*/ 3129034 h 6858000"/>
              <a:gd name="connsiteX100" fmla="*/ 633063 w 1508539"/>
              <a:gd name="connsiteY100" fmla="*/ 3126682 h 6858000"/>
              <a:gd name="connsiteX101" fmla="*/ 623931 w 1508539"/>
              <a:gd name="connsiteY101" fmla="*/ 3114519 h 6858000"/>
              <a:gd name="connsiteX102" fmla="*/ 610540 w 1508539"/>
              <a:gd name="connsiteY102" fmla="*/ 3106272 h 6858000"/>
              <a:gd name="connsiteX103" fmla="*/ 583270 w 1508539"/>
              <a:gd name="connsiteY103" fmla="*/ 2958185 h 6858000"/>
              <a:gd name="connsiteX104" fmla="*/ 525884 w 1508539"/>
              <a:gd name="connsiteY104" fmla="*/ 2762989 h 6858000"/>
              <a:gd name="connsiteX105" fmla="*/ 474802 w 1508539"/>
              <a:gd name="connsiteY105" fmla="*/ 2554718 h 6858000"/>
              <a:gd name="connsiteX106" fmla="*/ 454896 w 1508539"/>
              <a:gd name="connsiteY106" fmla="*/ 2485734 h 6858000"/>
              <a:gd name="connsiteX107" fmla="*/ 445619 w 1508539"/>
              <a:gd name="connsiteY107" fmla="*/ 2447068 h 6858000"/>
              <a:gd name="connsiteX108" fmla="*/ 432580 w 1508539"/>
              <a:gd name="connsiteY108" fmla="*/ 2425819 h 6858000"/>
              <a:gd name="connsiteX109" fmla="*/ 438579 w 1508539"/>
              <a:gd name="connsiteY109" fmla="*/ 2402874 h 6858000"/>
              <a:gd name="connsiteX110" fmla="*/ 441191 w 1508539"/>
              <a:gd name="connsiteY110" fmla="*/ 2381443 h 6858000"/>
              <a:gd name="connsiteX111" fmla="*/ 417520 w 1508539"/>
              <a:gd name="connsiteY111" fmla="*/ 2261920 h 6858000"/>
              <a:gd name="connsiteX112" fmla="*/ 407407 w 1508539"/>
              <a:gd name="connsiteY112" fmla="*/ 2195378 h 6858000"/>
              <a:gd name="connsiteX113" fmla="*/ 391624 w 1508539"/>
              <a:gd name="connsiteY113" fmla="*/ 2155135 h 6858000"/>
              <a:gd name="connsiteX114" fmla="*/ 389082 w 1508539"/>
              <a:gd name="connsiteY114" fmla="*/ 2118008 h 6858000"/>
              <a:gd name="connsiteX115" fmla="*/ 390075 w 1508539"/>
              <a:gd name="connsiteY115" fmla="*/ 2050531 h 6858000"/>
              <a:gd name="connsiteX116" fmla="*/ 381881 w 1508539"/>
              <a:gd name="connsiteY116" fmla="*/ 1963269 h 6858000"/>
              <a:gd name="connsiteX117" fmla="*/ 363059 w 1508539"/>
              <a:gd name="connsiteY117" fmla="*/ 1906352 h 6858000"/>
              <a:gd name="connsiteX118" fmla="*/ 339616 w 1508539"/>
              <a:gd name="connsiteY118" fmla="*/ 1861531 h 6858000"/>
              <a:gd name="connsiteX119" fmla="*/ 293415 w 1508539"/>
              <a:gd name="connsiteY119" fmla="*/ 1732919 h 6858000"/>
              <a:gd name="connsiteX120" fmla="*/ 265726 w 1508539"/>
              <a:gd name="connsiteY120" fmla="*/ 1663540 h 6858000"/>
              <a:gd name="connsiteX121" fmla="*/ 264852 w 1508539"/>
              <a:gd name="connsiteY121" fmla="*/ 1615777 h 6858000"/>
              <a:gd name="connsiteX122" fmla="*/ 245647 w 1508539"/>
              <a:gd name="connsiteY122" fmla="*/ 1563678 h 6858000"/>
              <a:gd name="connsiteX123" fmla="*/ 258727 w 1508539"/>
              <a:gd name="connsiteY123" fmla="*/ 1519474 h 6858000"/>
              <a:gd name="connsiteX124" fmla="*/ 251469 w 1508539"/>
              <a:gd name="connsiteY124" fmla="*/ 1477995 h 6858000"/>
              <a:gd name="connsiteX125" fmla="*/ 237554 w 1508539"/>
              <a:gd name="connsiteY125" fmla="*/ 1373769 h 6858000"/>
              <a:gd name="connsiteX126" fmla="*/ 245861 w 1508539"/>
              <a:gd name="connsiteY126" fmla="*/ 1307086 h 6858000"/>
              <a:gd name="connsiteX127" fmla="*/ 247049 w 1508539"/>
              <a:gd name="connsiteY127" fmla="*/ 1189033 h 6858000"/>
              <a:gd name="connsiteX128" fmla="*/ 251734 w 1508539"/>
              <a:gd name="connsiteY128" fmla="*/ 1168288 h 6858000"/>
              <a:gd name="connsiteX129" fmla="*/ 244016 w 1508539"/>
              <a:gd name="connsiteY129" fmla="*/ 1142577 h 6858000"/>
              <a:gd name="connsiteX130" fmla="*/ 233322 w 1508539"/>
              <a:gd name="connsiteY130" fmla="*/ 1088484 h 6858000"/>
              <a:gd name="connsiteX131" fmla="*/ 222058 w 1508539"/>
              <a:gd name="connsiteY131" fmla="*/ 1016103 h 6858000"/>
              <a:gd name="connsiteX132" fmla="*/ 223514 w 1508539"/>
              <a:gd name="connsiteY132" fmla="*/ 932283 h 6858000"/>
              <a:gd name="connsiteX133" fmla="*/ 225750 w 1508539"/>
              <a:gd name="connsiteY133" fmla="*/ 915925 h 6858000"/>
              <a:gd name="connsiteX134" fmla="*/ 218379 w 1508539"/>
              <a:gd name="connsiteY134" fmla="*/ 896999 h 6858000"/>
              <a:gd name="connsiteX135" fmla="*/ 187787 w 1508539"/>
              <a:gd name="connsiteY135" fmla="*/ 821517 h 6858000"/>
              <a:gd name="connsiteX136" fmla="*/ 166737 w 1508539"/>
              <a:gd name="connsiteY136" fmla="*/ 751353 h 6858000"/>
              <a:gd name="connsiteX137" fmla="*/ 166295 w 1508539"/>
              <a:gd name="connsiteY137" fmla="*/ 721230 h 6858000"/>
              <a:gd name="connsiteX138" fmla="*/ 151966 w 1508539"/>
              <a:gd name="connsiteY138" fmla="*/ 681659 h 6858000"/>
              <a:gd name="connsiteX139" fmla="*/ 137385 w 1508539"/>
              <a:gd name="connsiteY139" fmla="*/ 635218 h 6858000"/>
              <a:gd name="connsiteX140" fmla="*/ 142396 w 1508539"/>
              <a:gd name="connsiteY140" fmla="*/ 613763 h 6858000"/>
              <a:gd name="connsiteX141" fmla="*/ 128338 w 1508539"/>
              <a:gd name="connsiteY141" fmla="*/ 598582 h 6858000"/>
              <a:gd name="connsiteX142" fmla="*/ 128019 w 1508539"/>
              <a:gd name="connsiteY142" fmla="*/ 576846 h 6858000"/>
              <a:gd name="connsiteX143" fmla="*/ 107645 w 1508539"/>
              <a:gd name="connsiteY143" fmla="*/ 530055 h 6858000"/>
              <a:gd name="connsiteX144" fmla="*/ 106893 w 1508539"/>
              <a:gd name="connsiteY144" fmla="*/ 465389 h 6858000"/>
              <a:gd name="connsiteX145" fmla="*/ 89816 w 1508539"/>
              <a:gd name="connsiteY145" fmla="*/ 424699 h 6858000"/>
              <a:gd name="connsiteX146" fmla="*/ 90191 w 1508539"/>
              <a:gd name="connsiteY146" fmla="*/ 404917 h 6858000"/>
              <a:gd name="connsiteX147" fmla="*/ 70148 w 1508539"/>
              <a:gd name="connsiteY147" fmla="*/ 367211 h 6858000"/>
              <a:gd name="connsiteX148" fmla="*/ 36452 w 1508539"/>
              <a:gd name="connsiteY148" fmla="*/ 268519 h 6858000"/>
              <a:gd name="connsiteX149" fmla="*/ 23935 w 1508539"/>
              <a:gd name="connsiteY149" fmla="*/ 160886 h 6858000"/>
              <a:gd name="connsiteX150" fmla="*/ 19312 w 1508539"/>
              <a:gd name="connsiteY150" fmla="*/ 47336 h 6858000"/>
              <a:gd name="connsiteX151" fmla="*/ 0 w 1508539"/>
              <a:gd name="connsiteY15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3397 w 1508539"/>
              <a:gd name="connsiteY25" fmla="*/ 6372381 h 6858000"/>
              <a:gd name="connsiteX26" fmla="*/ 240591 w 1508539"/>
              <a:gd name="connsiteY26" fmla="*/ 6367510 h 6858000"/>
              <a:gd name="connsiteX27" fmla="*/ 244471 w 1508539"/>
              <a:gd name="connsiteY27" fmla="*/ 6349778 h 6858000"/>
              <a:gd name="connsiteX28" fmla="*/ 246136 w 1508539"/>
              <a:gd name="connsiteY28" fmla="*/ 6348250 h 6858000"/>
              <a:gd name="connsiteX29" fmla="*/ 262170 w 1508539"/>
              <a:gd name="connsiteY29" fmla="*/ 6281972 h 6858000"/>
              <a:gd name="connsiteX30" fmla="*/ 272933 w 1508539"/>
              <a:gd name="connsiteY30" fmla="*/ 6211940 h 6858000"/>
              <a:gd name="connsiteX31" fmla="*/ 314428 w 1508539"/>
              <a:gd name="connsiteY31" fmla="*/ 6113913 h 6858000"/>
              <a:gd name="connsiteX32" fmla="*/ 318721 w 1508539"/>
              <a:gd name="connsiteY32" fmla="*/ 6028119 h 6858000"/>
              <a:gd name="connsiteX33" fmla="*/ 345501 w 1508539"/>
              <a:gd name="connsiteY33" fmla="*/ 5934687 h 6858000"/>
              <a:gd name="connsiteX34" fmla="*/ 379513 w 1508539"/>
              <a:gd name="connsiteY34" fmla="*/ 5765594 h 6858000"/>
              <a:gd name="connsiteX35" fmla="*/ 411349 w 1508539"/>
              <a:gd name="connsiteY35" fmla="*/ 5693685 h 6858000"/>
              <a:gd name="connsiteX36" fmla="*/ 431404 w 1508539"/>
              <a:gd name="connsiteY36" fmla="*/ 5665173 h 6858000"/>
              <a:gd name="connsiteX37" fmla="*/ 465121 w 1508539"/>
              <a:gd name="connsiteY37" fmla="*/ 5563435 h 6858000"/>
              <a:gd name="connsiteX38" fmla="*/ 494626 w 1508539"/>
              <a:gd name="connsiteY38" fmla="*/ 5476393 h 6858000"/>
              <a:gd name="connsiteX39" fmla="*/ 525819 w 1508539"/>
              <a:gd name="connsiteY39" fmla="*/ 5396260 h 6858000"/>
              <a:gd name="connsiteX40" fmla="*/ 541800 w 1508539"/>
              <a:gd name="connsiteY40" fmla="*/ 5330009 h 6858000"/>
              <a:gd name="connsiteX41" fmla="*/ 575293 w 1508539"/>
              <a:gd name="connsiteY41" fmla="*/ 5273739 h 6858000"/>
              <a:gd name="connsiteX42" fmla="*/ 584892 w 1508539"/>
              <a:gd name="connsiteY42" fmla="*/ 5241779 h 6858000"/>
              <a:gd name="connsiteX43" fmla="*/ 596118 w 1508539"/>
              <a:gd name="connsiteY43" fmla="*/ 5225268 h 6858000"/>
              <a:gd name="connsiteX44" fmla="*/ 597138 w 1508539"/>
              <a:gd name="connsiteY44" fmla="*/ 5217684 h 6858000"/>
              <a:gd name="connsiteX45" fmla="*/ 604479 w 1508539"/>
              <a:gd name="connsiteY45" fmla="*/ 5193377 h 6858000"/>
              <a:gd name="connsiteX46" fmla="*/ 607782 w 1508539"/>
              <a:gd name="connsiteY46" fmla="*/ 5179288 h 6858000"/>
              <a:gd name="connsiteX47" fmla="*/ 608766 w 1508539"/>
              <a:gd name="connsiteY47" fmla="*/ 5173621 h 6858000"/>
              <a:gd name="connsiteX48" fmla="*/ 604400 w 1508539"/>
              <a:gd name="connsiteY48" fmla="*/ 5159961 h 6858000"/>
              <a:gd name="connsiteX49" fmla="*/ 611077 w 1508539"/>
              <a:gd name="connsiteY49" fmla="*/ 5144295 h 6858000"/>
              <a:gd name="connsiteX50" fmla="*/ 608010 w 1508539"/>
              <a:gd name="connsiteY50" fmla="*/ 5125185 h 6858000"/>
              <a:gd name="connsiteX51" fmla="*/ 614840 w 1508539"/>
              <a:gd name="connsiteY51" fmla="*/ 5121884 h 6858000"/>
              <a:gd name="connsiteX52" fmla="*/ 621876 w 1508539"/>
              <a:gd name="connsiteY52" fmla="*/ 5067850 h 6858000"/>
              <a:gd name="connsiteX53" fmla="*/ 624607 w 1508539"/>
              <a:gd name="connsiteY53" fmla="*/ 5060861 h 6858000"/>
              <a:gd name="connsiteX54" fmla="*/ 621311 w 1508539"/>
              <a:gd name="connsiteY54" fmla="*/ 5034192 h 6858000"/>
              <a:gd name="connsiteX55" fmla="*/ 622865 w 1508539"/>
              <a:gd name="connsiteY55" fmla="*/ 4993030 h 6858000"/>
              <a:gd name="connsiteX56" fmla="*/ 629774 w 1508539"/>
              <a:gd name="connsiteY56" fmla="*/ 4946844 h 6858000"/>
              <a:gd name="connsiteX57" fmla="*/ 625630 w 1508539"/>
              <a:gd name="connsiteY57" fmla="*/ 4932692 h 6858000"/>
              <a:gd name="connsiteX58" fmla="*/ 641033 w 1508539"/>
              <a:gd name="connsiteY58" fmla="*/ 4858827 h 6858000"/>
              <a:gd name="connsiteX59" fmla="*/ 646936 w 1508539"/>
              <a:gd name="connsiteY59" fmla="*/ 4821170 h 6858000"/>
              <a:gd name="connsiteX60" fmla="*/ 651669 w 1508539"/>
              <a:gd name="connsiteY60" fmla="*/ 4780965 h 6858000"/>
              <a:gd name="connsiteX61" fmla="*/ 652962 w 1508539"/>
              <a:gd name="connsiteY61" fmla="*/ 4750867 h 6858000"/>
              <a:gd name="connsiteX62" fmla="*/ 650769 w 1508539"/>
              <a:gd name="connsiteY62" fmla="*/ 4690749 h 6858000"/>
              <a:gd name="connsiteX63" fmla="*/ 646249 w 1508539"/>
              <a:gd name="connsiteY63" fmla="*/ 4584173 h 6858000"/>
              <a:gd name="connsiteX64" fmla="*/ 641332 w 1508539"/>
              <a:gd name="connsiteY64" fmla="*/ 4444346 h 6858000"/>
              <a:gd name="connsiteX65" fmla="*/ 637897 w 1508539"/>
              <a:gd name="connsiteY65" fmla="*/ 4375228 h 6858000"/>
              <a:gd name="connsiteX66" fmla="*/ 618550 w 1508539"/>
              <a:gd name="connsiteY66" fmla="*/ 4214165 h 6858000"/>
              <a:gd name="connsiteX67" fmla="*/ 622623 w 1508539"/>
              <a:gd name="connsiteY67" fmla="*/ 4090296 h 6858000"/>
              <a:gd name="connsiteX68" fmla="*/ 607879 w 1508539"/>
              <a:gd name="connsiteY68" fmla="*/ 4033999 h 6858000"/>
              <a:gd name="connsiteX69" fmla="*/ 609028 w 1508539"/>
              <a:gd name="connsiteY69" fmla="*/ 4031933 h 6858000"/>
              <a:gd name="connsiteX70" fmla="*/ 607604 w 1508539"/>
              <a:gd name="connsiteY70" fmla="*/ 4013953 h 6858000"/>
              <a:gd name="connsiteX71" fmla="*/ 593899 w 1508539"/>
              <a:gd name="connsiteY71" fmla="*/ 3974753 h 6858000"/>
              <a:gd name="connsiteX72" fmla="*/ 595497 w 1508539"/>
              <a:gd name="connsiteY72" fmla="*/ 3969950 h 6858000"/>
              <a:gd name="connsiteX73" fmla="*/ 588919 w 1508539"/>
              <a:gd name="connsiteY73" fmla="*/ 3933779 h 6858000"/>
              <a:gd name="connsiteX74" fmla="*/ 590250 w 1508539"/>
              <a:gd name="connsiteY74" fmla="*/ 3933093 h 6858000"/>
              <a:gd name="connsiteX75" fmla="*/ 594604 w 1508539"/>
              <a:gd name="connsiteY75" fmla="*/ 3922082 h 6858000"/>
              <a:gd name="connsiteX76" fmla="*/ 599682 w 1508539"/>
              <a:gd name="connsiteY76" fmla="*/ 3901461 h 6858000"/>
              <a:gd name="connsiteX77" fmla="*/ 622276 w 1508539"/>
              <a:gd name="connsiteY77" fmla="*/ 3813873 h 6858000"/>
              <a:gd name="connsiteX78" fmla="*/ 621701 w 1508539"/>
              <a:gd name="connsiteY78" fmla="*/ 3806161 h 6858000"/>
              <a:gd name="connsiteX79" fmla="*/ 622008 w 1508539"/>
              <a:gd name="connsiteY79" fmla="*/ 3805957 h 6858000"/>
              <a:gd name="connsiteX80" fmla="*/ 622035 w 1508539"/>
              <a:gd name="connsiteY80" fmla="*/ 3797724 h 6858000"/>
              <a:gd name="connsiteX81" fmla="*/ 620650 w 1508539"/>
              <a:gd name="connsiteY81" fmla="*/ 3792098 h 6858000"/>
              <a:gd name="connsiteX82" fmla="*/ 619534 w 1508539"/>
              <a:gd name="connsiteY82" fmla="*/ 3777135 h 6858000"/>
              <a:gd name="connsiteX83" fmla="*/ 621267 w 1508539"/>
              <a:gd name="connsiteY83" fmla="*/ 3771656 h 6858000"/>
              <a:gd name="connsiteX84" fmla="*/ 625010 w 1508539"/>
              <a:gd name="connsiteY84" fmla="*/ 3769007 h 6858000"/>
              <a:gd name="connsiteX85" fmla="*/ 624476 w 1508539"/>
              <a:gd name="connsiteY85" fmla="*/ 3767709 h 6858000"/>
              <a:gd name="connsiteX86" fmla="*/ 633172 w 1508539"/>
              <a:gd name="connsiteY86" fmla="*/ 3738082 h 6858000"/>
              <a:gd name="connsiteX87" fmla="*/ 640518 w 1508539"/>
              <a:gd name="connsiteY87" fmla="*/ 3673397 h 6858000"/>
              <a:gd name="connsiteX88" fmla="*/ 639814 w 1508539"/>
              <a:gd name="connsiteY88" fmla="*/ 3637109 h 6858000"/>
              <a:gd name="connsiteX89" fmla="*/ 643257 w 1508539"/>
              <a:gd name="connsiteY89" fmla="*/ 3536883 h 6858000"/>
              <a:gd name="connsiteX90" fmla="*/ 650795 w 1508539"/>
              <a:gd name="connsiteY90" fmla="*/ 3435652 h 6858000"/>
              <a:gd name="connsiteX91" fmla="*/ 652466 w 1508539"/>
              <a:gd name="connsiteY91" fmla="*/ 3307769 h 6858000"/>
              <a:gd name="connsiteX92" fmla="*/ 670029 w 1508539"/>
              <a:gd name="connsiteY92" fmla="*/ 3250522 h 6858000"/>
              <a:gd name="connsiteX93" fmla="*/ 670454 w 1508539"/>
              <a:gd name="connsiteY93" fmla="*/ 3229163 h 6858000"/>
              <a:gd name="connsiteX94" fmla="*/ 672277 w 1508539"/>
              <a:gd name="connsiteY94" fmla="*/ 3217217 h 6858000"/>
              <a:gd name="connsiteX95" fmla="*/ 659112 w 1508539"/>
              <a:gd name="connsiteY95" fmla="*/ 3183755 h 6858000"/>
              <a:gd name="connsiteX96" fmla="*/ 659613 w 1508539"/>
              <a:gd name="connsiteY96" fmla="*/ 3178642 h 6858000"/>
              <a:gd name="connsiteX97" fmla="*/ 647213 w 1508539"/>
              <a:gd name="connsiteY97" fmla="*/ 3158586 h 6858000"/>
              <a:gd name="connsiteX98" fmla="*/ 632398 w 1508539"/>
              <a:gd name="connsiteY98" fmla="*/ 3129034 h 6858000"/>
              <a:gd name="connsiteX99" fmla="*/ 633063 w 1508539"/>
              <a:gd name="connsiteY99" fmla="*/ 3126682 h 6858000"/>
              <a:gd name="connsiteX100" fmla="*/ 623931 w 1508539"/>
              <a:gd name="connsiteY100" fmla="*/ 3114519 h 6858000"/>
              <a:gd name="connsiteX101" fmla="*/ 610540 w 1508539"/>
              <a:gd name="connsiteY101" fmla="*/ 3106272 h 6858000"/>
              <a:gd name="connsiteX102" fmla="*/ 583270 w 1508539"/>
              <a:gd name="connsiteY102" fmla="*/ 2958185 h 6858000"/>
              <a:gd name="connsiteX103" fmla="*/ 525884 w 1508539"/>
              <a:gd name="connsiteY103" fmla="*/ 2762989 h 6858000"/>
              <a:gd name="connsiteX104" fmla="*/ 474802 w 1508539"/>
              <a:gd name="connsiteY104" fmla="*/ 2554718 h 6858000"/>
              <a:gd name="connsiteX105" fmla="*/ 454896 w 1508539"/>
              <a:gd name="connsiteY105" fmla="*/ 2485734 h 6858000"/>
              <a:gd name="connsiteX106" fmla="*/ 445619 w 1508539"/>
              <a:gd name="connsiteY106" fmla="*/ 2447068 h 6858000"/>
              <a:gd name="connsiteX107" fmla="*/ 432580 w 1508539"/>
              <a:gd name="connsiteY107" fmla="*/ 2425819 h 6858000"/>
              <a:gd name="connsiteX108" fmla="*/ 438579 w 1508539"/>
              <a:gd name="connsiteY108" fmla="*/ 2402874 h 6858000"/>
              <a:gd name="connsiteX109" fmla="*/ 441191 w 1508539"/>
              <a:gd name="connsiteY109" fmla="*/ 2381443 h 6858000"/>
              <a:gd name="connsiteX110" fmla="*/ 417520 w 1508539"/>
              <a:gd name="connsiteY110" fmla="*/ 2261920 h 6858000"/>
              <a:gd name="connsiteX111" fmla="*/ 407407 w 1508539"/>
              <a:gd name="connsiteY111" fmla="*/ 2195378 h 6858000"/>
              <a:gd name="connsiteX112" fmla="*/ 391624 w 1508539"/>
              <a:gd name="connsiteY112" fmla="*/ 2155135 h 6858000"/>
              <a:gd name="connsiteX113" fmla="*/ 389082 w 1508539"/>
              <a:gd name="connsiteY113" fmla="*/ 2118008 h 6858000"/>
              <a:gd name="connsiteX114" fmla="*/ 390075 w 1508539"/>
              <a:gd name="connsiteY114" fmla="*/ 2050531 h 6858000"/>
              <a:gd name="connsiteX115" fmla="*/ 381881 w 1508539"/>
              <a:gd name="connsiteY115" fmla="*/ 1963269 h 6858000"/>
              <a:gd name="connsiteX116" fmla="*/ 363059 w 1508539"/>
              <a:gd name="connsiteY116" fmla="*/ 1906352 h 6858000"/>
              <a:gd name="connsiteX117" fmla="*/ 339616 w 1508539"/>
              <a:gd name="connsiteY117" fmla="*/ 1861531 h 6858000"/>
              <a:gd name="connsiteX118" fmla="*/ 293415 w 1508539"/>
              <a:gd name="connsiteY118" fmla="*/ 1732919 h 6858000"/>
              <a:gd name="connsiteX119" fmla="*/ 265726 w 1508539"/>
              <a:gd name="connsiteY119" fmla="*/ 1663540 h 6858000"/>
              <a:gd name="connsiteX120" fmla="*/ 264852 w 1508539"/>
              <a:gd name="connsiteY120" fmla="*/ 1615777 h 6858000"/>
              <a:gd name="connsiteX121" fmla="*/ 245647 w 1508539"/>
              <a:gd name="connsiteY121" fmla="*/ 1563678 h 6858000"/>
              <a:gd name="connsiteX122" fmla="*/ 258727 w 1508539"/>
              <a:gd name="connsiteY122" fmla="*/ 1519474 h 6858000"/>
              <a:gd name="connsiteX123" fmla="*/ 251469 w 1508539"/>
              <a:gd name="connsiteY123" fmla="*/ 1477995 h 6858000"/>
              <a:gd name="connsiteX124" fmla="*/ 237554 w 1508539"/>
              <a:gd name="connsiteY124" fmla="*/ 1373769 h 6858000"/>
              <a:gd name="connsiteX125" fmla="*/ 245861 w 1508539"/>
              <a:gd name="connsiteY125" fmla="*/ 1307086 h 6858000"/>
              <a:gd name="connsiteX126" fmla="*/ 247049 w 1508539"/>
              <a:gd name="connsiteY126" fmla="*/ 1189033 h 6858000"/>
              <a:gd name="connsiteX127" fmla="*/ 251734 w 1508539"/>
              <a:gd name="connsiteY127" fmla="*/ 1168288 h 6858000"/>
              <a:gd name="connsiteX128" fmla="*/ 244016 w 1508539"/>
              <a:gd name="connsiteY128" fmla="*/ 1142577 h 6858000"/>
              <a:gd name="connsiteX129" fmla="*/ 233322 w 1508539"/>
              <a:gd name="connsiteY129" fmla="*/ 1088484 h 6858000"/>
              <a:gd name="connsiteX130" fmla="*/ 222058 w 1508539"/>
              <a:gd name="connsiteY130" fmla="*/ 1016103 h 6858000"/>
              <a:gd name="connsiteX131" fmla="*/ 223514 w 1508539"/>
              <a:gd name="connsiteY131" fmla="*/ 932283 h 6858000"/>
              <a:gd name="connsiteX132" fmla="*/ 225750 w 1508539"/>
              <a:gd name="connsiteY132" fmla="*/ 915925 h 6858000"/>
              <a:gd name="connsiteX133" fmla="*/ 218379 w 1508539"/>
              <a:gd name="connsiteY133" fmla="*/ 896999 h 6858000"/>
              <a:gd name="connsiteX134" fmla="*/ 187787 w 1508539"/>
              <a:gd name="connsiteY134" fmla="*/ 821517 h 6858000"/>
              <a:gd name="connsiteX135" fmla="*/ 166737 w 1508539"/>
              <a:gd name="connsiteY135" fmla="*/ 751353 h 6858000"/>
              <a:gd name="connsiteX136" fmla="*/ 166295 w 1508539"/>
              <a:gd name="connsiteY136" fmla="*/ 721230 h 6858000"/>
              <a:gd name="connsiteX137" fmla="*/ 151966 w 1508539"/>
              <a:gd name="connsiteY137" fmla="*/ 681659 h 6858000"/>
              <a:gd name="connsiteX138" fmla="*/ 137385 w 1508539"/>
              <a:gd name="connsiteY138" fmla="*/ 635218 h 6858000"/>
              <a:gd name="connsiteX139" fmla="*/ 142396 w 1508539"/>
              <a:gd name="connsiteY139" fmla="*/ 613763 h 6858000"/>
              <a:gd name="connsiteX140" fmla="*/ 128338 w 1508539"/>
              <a:gd name="connsiteY140" fmla="*/ 598582 h 6858000"/>
              <a:gd name="connsiteX141" fmla="*/ 128019 w 1508539"/>
              <a:gd name="connsiteY141" fmla="*/ 576846 h 6858000"/>
              <a:gd name="connsiteX142" fmla="*/ 107645 w 1508539"/>
              <a:gd name="connsiteY142" fmla="*/ 530055 h 6858000"/>
              <a:gd name="connsiteX143" fmla="*/ 106893 w 1508539"/>
              <a:gd name="connsiteY143" fmla="*/ 465389 h 6858000"/>
              <a:gd name="connsiteX144" fmla="*/ 89816 w 1508539"/>
              <a:gd name="connsiteY144" fmla="*/ 424699 h 6858000"/>
              <a:gd name="connsiteX145" fmla="*/ 90191 w 1508539"/>
              <a:gd name="connsiteY145" fmla="*/ 404917 h 6858000"/>
              <a:gd name="connsiteX146" fmla="*/ 70148 w 1508539"/>
              <a:gd name="connsiteY146" fmla="*/ 367211 h 6858000"/>
              <a:gd name="connsiteX147" fmla="*/ 36452 w 1508539"/>
              <a:gd name="connsiteY147" fmla="*/ 268519 h 6858000"/>
              <a:gd name="connsiteX148" fmla="*/ 23935 w 1508539"/>
              <a:gd name="connsiteY148" fmla="*/ 160886 h 6858000"/>
              <a:gd name="connsiteX149" fmla="*/ 19312 w 1508539"/>
              <a:gd name="connsiteY149" fmla="*/ 47336 h 6858000"/>
              <a:gd name="connsiteX150" fmla="*/ 0 w 1508539"/>
              <a:gd name="connsiteY15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57315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57174 w 1508539"/>
              <a:gd name="connsiteY3" fmla="*/ 6858000 h 6858000"/>
              <a:gd name="connsiteX4" fmla="*/ 139560 w 1508539"/>
              <a:gd name="connsiteY4" fmla="*/ 6857735 h 6858000"/>
              <a:gd name="connsiteX5" fmla="*/ 69364 w 1508539"/>
              <a:gd name="connsiteY5" fmla="*/ 6809549 h 6858000"/>
              <a:gd name="connsiteX6" fmla="*/ 101575 w 1508539"/>
              <a:gd name="connsiteY6" fmla="*/ 6715115 h 6858000"/>
              <a:gd name="connsiteX7" fmla="*/ 111426 w 1508539"/>
              <a:gd name="connsiteY7" fmla="*/ 6680170 h 6858000"/>
              <a:gd name="connsiteX8" fmla="*/ 136976 w 1508539"/>
              <a:gd name="connsiteY8" fmla="*/ 6621207 h 6858000"/>
              <a:gd name="connsiteX9" fmla="*/ 153633 w 1508539"/>
              <a:gd name="connsiteY9" fmla="*/ 6596265 h 6858000"/>
              <a:gd name="connsiteX10" fmla="*/ 153512 w 1508539"/>
              <a:gd name="connsiteY10" fmla="*/ 6594818 h 6858000"/>
              <a:gd name="connsiteX11" fmla="*/ 157757 w 1508539"/>
              <a:gd name="connsiteY11" fmla="*/ 6593735 h 6858000"/>
              <a:gd name="connsiteX12" fmla="*/ 160954 w 1508539"/>
              <a:gd name="connsiteY12" fmla="*/ 6589172 h 6858000"/>
              <a:gd name="connsiteX13" fmla="*/ 164248 w 1508539"/>
              <a:gd name="connsiteY13" fmla="*/ 6574442 h 6858000"/>
              <a:gd name="connsiteX14" fmla="*/ 164588 w 1508539"/>
              <a:gd name="connsiteY14" fmla="*/ 6568530 h 6858000"/>
              <a:gd name="connsiteX15" fmla="*/ 166997 w 1508539"/>
              <a:gd name="connsiteY15" fmla="*/ 6560674 h 6858000"/>
              <a:gd name="connsiteX16" fmla="*/ 167342 w 1508539"/>
              <a:gd name="connsiteY16" fmla="*/ 6560598 h 6858000"/>
              <a:gd name="connsiteX17" fmla="*/ 169039 w 1508539"/>
              <a:gd name="connsiteY17" fmla="*/ 6553006 h 6858000"/>
              <a:gd name="connsiteX18" fmla="*/ 173735 w 1508539"/>
              <a:gd name="connsiteY18" fmla="*/ 6514360 h 6858000"/>
              <a:gd name="connsiteX19" fmla="*/ 215389 w 1508539"/>
              <a:gd name="connsiteY19" fmla="*/ 6478062 h 6858000"/>
              <a:gd name="connsiteX20" fmla="*/ 226078 w 1508539"/>
              <a:gd name="connsiteY20" fmla="*/ 6460325 h 6858000"/>
              <a:gd name="connsiteX21" fmla="*/ 233311 w 1508539"/>
              <a:gd name="connsiteY21" fmla="*/ 6451488 h 6858000"/>
              <a:gd name="connsiteX22" fmla="*/ 234746 w 1508539"/>
              <a:gd name="connsiteY22" fmla="*/ 6451348 h 6858000"/>
              <a:gd name="connsiteX23" fmla="*/ 239104 w 1508539"/>
              <a:gd name="connsiteY23" fmla="*/ 6414240 h 6858000"/>
              <a:gd name="connsiteX24" fmla="*/ 241880 w 1508539"/>
              <a:gd name="connsiteY24" fmla="*/ 6384857 h 6858000"/>
              <a:gd name="connsiteX25" fmla="*/ 240591 w 1508539"/>
              <a:gd name="connsiteY25" fmla="*/ 6367510 h 6858000"/>
              <a:gd name="connsiteX26" fmla="*/ 244471 w 1508539"/>
              <a:gd name="connsiteY26" fmla="*/ 6349778 h 6858000"/>
              <a:gd name="connsiteX27" fmla="*/ 246136 w 1508539"/>
              <a:gd name="connsiteY27" fmla="*/ 6348250 h 6858000"/>
              <a:gd name="connsiteX28" fmla="*/ 262170 w 1508539"/>
              <a:gd name="connsiteY28" fmla="*/ 6281972 h 6858000"/>
              <a:gd name="connsiteX29" fmla="*/ 272933 w 1508539"/>
              <a:gd name="connsiteY29" fmla="*/ 6211940 h 6858000"/>
              <a:gd name="connsiteX30" fmla="*/ 314428 w 1508539"/>
              <a:gd name="connsiteY30" fmla="*/ 6113913 h 6858000"/>
              <a:gd name="connsiteX31" fmla="*/ 318721 w 1508539"/>
              <a:gd name="connsiteY31" fmla="*/ 6028119 h 6858000"/>
              <a:gd name="connsiteX32" fmla="*/ 345501 w 1508539"/>
              <a:gd name="connsiteY32" fmla="*/ 5934687 h 6858000"/>
              <a:gd name="connsiteX33" fmla="*/ 379513 w 1508539"/>
              <a:gd name="connsiteY33" fmla="*/ 5765594 h 6858000"/>
              <a:gd name="connsiteX34" fmla="*/ 411349 w 1508539"/>
              <a:gd name="connsiteY34" fmla="*/ 5693685 h 6858000"/>
              <a:gd name="connsiteX35" fmla="*/ 431404 w 1508539"/>
              <a:gd name="connsiteY35" fmla="*/ 5665173 h 6858000"/>
              <a:gd name="connsiteX36" fmla="*/ 465121 w 1508539"/>
              <a:gd name="connsiteY36" fmla="*/ 5563435 h 6858000"/>
              <a:gd name="connsiteX37" fmla="*/ 494626 w 1508539"/>
              <a:gd name="connsiteY37" fmla="*/ 5476393 h 6858000"/>
              <a:gd name="connsiteX38" fmla="*/ 525819 w 1508539"/>
              <a:gd name="connsiteY38" fmla="*/ 5396260 h 6858000"/>
              <a:gd name="connsiteX39" fmla="*/ 541800 w 1508539"/>
              <a:gd name="connsiteY39" fmla="*/ 5330009 h 6858000"/>
              <a:gd name="connsiteX40" fmla="*/ 575293 w 1508539"/>
              <a:gd name="connsiteY40" fmla="*/ 5273739 h 6858000"/>
              <a:gd name="connsiteX41" fmla="*/ 584892 w 1508539"/>
              <a:gd name="connsiteY41" fmla="*/ 5241779 h 6858000"/>
              <a:gd name="connsiteX42" fmla="*/ 596118 w 1508539"/>
              <a:gd name="connsiteY42" fmla="*/ 5225268 h 6858000"/>
              <a:gd name="connsiteX43" fmla="*/ 597138 w 1508539"/>
              <a:gd name="connsiteY43" fmla="*/ 5217684 h 6858000"/>
              <a:gd name="connsiteX44" fmla="*/ 604479 w 1508539"/>
              <a:gd name="connsiteY44" fmla="*/ 5193377 h 6858000"/>
              <a:gd name="connsiteX45" fmla="*/ 607782 w 1508539"/>
              <a:gd name="connsiteY45" fmla="*/ 5179288 h 6858000"/>
              <a:gd name="connsiteX46" fmla="*/ 608766 w 1508539"/>
              <a:gd name="connsiteY46" fmla="*/ 5173621 h 6858000"/>
              <a:gd name="connsiteX47" fmla="*/ 604400 w 1508539"/>
              <a:gd name="connsiteY47" fmla="*/ 5159961 h 6858000"/>
              <a:gd name="connsiteX48" fmla="*/ 611077 w 1508539"/>
              <a:gd name="connsiteY48" fmla="*/ 5144295 h 6858000"/>
              <a:gd name="connsiteX49" fmla="*/ 608010 w 1508539"/>
              <a:gd name="connsiteY49" fmla="*/ 5125185 h 6858000"/>
              <a:gd name="connsiteX50" fmla="*/ 614840 w 1508539"/>
              <a:gd name="connsiteY50" fmla="*/ 5121884 h 6858000"/>
              <a:gd name="connsiteX51" fmla="*/ 621876 w 1508539"/>
              <a:gd name="connsiteY51" fmla="*/ 5067850 h 6858000"/>
              <a:gd name="connsiteX52" fmla="*/ 624607 w 1508539"/>
              <a:gd name="connsiteY52" fmla="*/ 5060861 h 6858000"/>
              <a:gd name="connsiteX53" fmla="*/ 621311 w 1508539"/>
              <a:gd name="connsiteY53" fmla="*/ 5034192 h 6858000"/>
              <a:gd name="connsiteX54" fmla="*/ 622865 w 1508539"/>
              <a:gd name="connsiteY54" fmla="*/ 4993030 h 6858000"/>
              <a:gd name="connsiteX55" fmla="*/ 629774 w 1508539"/>
              <a:gd name="connsiteY55" fmla="*/ 4946844 h 6858000"/>
              <a:gd name="connsiteX56" fmla="*/ 625630 w 1508539"/>
              <a:gd name="connsiteY56" fmla="*/ 4932692 h 6858000"/>
              <a:gd name="connsiteX57" fmla="*/ 641033 w 1508539"/>
              <a:gd name="connsiteY57" fmla="*/ 4858827 h 6858000"/>
              <a:gd name="connsiteX58" fmla="*/ 646936 w 1508539"/>
              <a:gd name="connsiteY58" fmla="*/ 4821170 h 6858000"/>
              <a:gd name="connsiteX59" fmla="*/ 651669 w 1508539"/>
              <a:gd name="connsiteY59" fmla="*/ 4780965 h 6858000"/>
              <a:gd name="connsiteX60" fmla="*/ 652962 w 1508539"/>
              <a:gd name="connsiteY60" fmla="*/ 4750867 h 6858000"/>
              <a:gd name="connsiteX61" fmla="*/ 650769 w 1508539"/>
              <a:gd name="connsiteY61" fmla="*/ 4690749 h 6858000"/>
              <a:gd name="connsiteX62" fmla="*/ 646249 w 1508539"/>
              <a:gd name="connsiteY62" fmla="*/ 4584173 h 6858000"/>
              <a:gd name="connsiteX63" fmla="*/ 641332 w 1508539"/>
              <a:gd name="connsiteY63" fmla="*/ 4444346 h 6858000"/>
              <a:gd name="connsiteX64" fmla="*/ 637897 w 1508539"/>
              <a:gd name="connsiteY64" fmla="*/ 4375228 h 6858000"/>
              <a:gd name="connsiteX65" fmla="*/ 618550 w 1508539"/>
              <a:gd name="connsiteY65" fmla="*/ 4214165 h 6858000"/>
              <a:gd name="connsiteX66" fmla="*/ 622623 w 1508539"/>
              <a:gd name="connsiteY66" fmla="*/ 4090296 h 6858000"/>
              <a:gd name="connsiteX67" fmla="*/ 607879 w 1508539"/>
              <a:gd name="connsiteY67" fmla="*/ 4033999 h 6858000"/>
              <a:gd name="connsiteX68" fmla="*/ 609028 w 1508539"/>
              <a:gd name="connsiteY68" fmla="*/ 4031933 h 6858000"/>
              <a:gd name="connsiteX69" fmla="*/ 607604 w 1508539"/>
              <a:gd name="connsiteY69" fmla="*/ 4013953 h 6858000"/>
              <a:gd name="connsiteX70" fmla="*/ 593899 w 1508539"/>
              <a:gd name="connsiteY70" fmla="*/ 3974753 h 6858000"/>
              <a:gd name="connsiteX71" fmla="*/ 595497 w 1508539"/>
              <a:gd name="connsiteY71" fmla="*/ 3969950 h 6858000"/>
              <a:gd name="connsiteX72" fmla="*/ 588919 w 1508539"/>
              <a:gd name="connsiteY72" fmla="*/ 3933779 h 6858000"/>
              <a:gd name="connsiteX73" fmla="*/ 590250 w 1508539"/>
              <a:gd name="connsiteY73" fmla="*/ 3933093 h 6858000"/>
              <a:gd name="connsiteX74" fmla="*/ 594604 w 1508539"/>
              <a:gd name="connsiteY74" fmla="*/ 3922082 h 6858000"/>
              <a:gd name="connsiteX75" fmla="*/ 599682 w 1508539"/>
              <a:gd name="connsiteY75" fmla="*/ 3901461 h 6858000"/>
              <a:gd name="connsiteX76" fmla="*/ 622276 w 1508539"/>
              <a:gd name="connsiteY76" fmla="*/ 3813873 h 6858000"/>
              <a:gd name="connsiteX77" fmla="*/ 621701 w 1508539"/>
              <a:gd name="connsiteY77" fmla="*/ 3806161 h 6858000"/>
              <a:gd name="connsiteX78" fmla="*/ 622008 w 1508539"/>
              <a:gd name="connsiteY78" fmla="*/ 3805957 h 6858000"/>
              <a:gd name="connsiteX79" fmla="*/ 622035 w 1508539"/>
              <a:gd name="connsiteY79" fmla="*/ 3797724 h 6858000"/>
              <a:gd name="connsiteX80" fmla="*/ 620650 w 1508539"/>
              <a:gd name="connsiteY80" fmla="*/ 3792098 h 6858000"/>
              <a:gd name="connsiteX81" fmla="*/ 619534 w 1508539"/>
              <a:gd name="connsiteY81" fmla="*/ 3777135 h 6858000"/>
              <a:gd name="connsiteX82" fmla="*/ 621267 w 1508539"/>
              <a:gd name="connsiteY82" fmla="*/ 3771656 h 6858000"/>
              <a:gd name="connsiteX83" fmla="*/ 625010 w 1508539"/>
              <a:gd name="connsiteY83" fmla="*/ 3769007 h 6858000"/>
              <a:gd name="connsiteX84" fmla="*/ 624476 w 1508539"/>
              <a:gd name="connsiteY84" fmla="*/ 3767709 h 6858000"/>
              <a:gd name="connsiteX85" fmla="*/ 633172 w 1508539"/>
              <a:gd name="connsiteY85" fmla="*/ 3738082 h 6858000"/>
              <a:gd name="connsiteX86" fmla="*/ 640518 w 1508539"/>
              <a:gd name="connsiteY86" fmla="*/ 3673397 h 6858000"/>
              <a:gd name="connsiteX87" fmla="*/ 639814 w 1508539"/>
              <a:gd name="connsiteY87" fmla="*/ 3637109 h 6858000"/>
              <a:gd name="connsiteX88" fmla="*/ 643257 w 1508539"/>
              <a:gd name="connsiteY88" fmla="*/ 3536883 h 6858000"/>
              <a:gd name="connsiteX89" fmla="*/ 650795 w 1508539"/>
              <a:gd name="connsiteY89" fmla="*/ 3435652 h 6858000"/>
              <a:gd name="connsiteX90" fmla="*/ 652466 w 1508539"/>
              <a:gd name="connsiteY90" fmla="*/ 3307769 h 6858000"/>
              <a:gd name="connsiteX91" fmla="*/ 670029 w 1508539"/>
              <a:gd name="connsiteY91" fmla="*/ 3250522 h 6858000"/>
              <a:gd name="connsiteX92" fmla="*/ 670454 w 1508539"/>
              <a:gd name="connsiteY92" fmla="*/ 3229163 h 6858000"/>
              <a:gd name="connsiteX93" fmla="*/ 672277 w 1508539"/>
              <a:gd name="connsiteY93" fmla="*/ 3217217 h 6858000"/>
              <a:gd name="connsiteX94" fmla="*/ 659112 w 1508539"/>
              <a:gd name="connsiteY94" fmla="*/ 3183755 h 6858000"/>
              <a:gd name="connsiteX95" fmla="*/ 659613 w 1508539"/>
              <a:gd name="connsiteY95" fmla="*/ 3178642 h 6858000"/>
              <a:gd name="connsiteX96" fmla="*/ 647213 w 1508539"/>
              <a:gd name="connsiteY96" fmla="*/ 3158586 h 6858000"/>
              <a:gd name="connsiteX97" fmla="*/ 632398 w 1508539"/>
              <a:gd name="connsiteY97" fmla="*/ 3129034 h 6858000"/>
              <a:gd name="connsiteX98" fmla="*/ 633063 w 1508539"/>
              <a:gd name="connsiteY98" fmla="*/ 3126682 h 6858000"/>
              <a:gd name="connsiteX99" fmla="*/ 623931 w 1508539"/>
              <a:gd name="connsiteY99" fmla="*/ 3114519 h 6858000"/>
              <a:gd name="connsiteX100" fmla="*/ 610540 w 1508539"/>
              <a:gd name="connsiteY100" fmla="*/ 3106272 h 6858000"/>
              <a:gd name="connsiteX101" fmla="*/ 583270 w 1508539"/>
              <a:gd name="connsiteY101" fmla="*/ 2958185 h 6858000"/>
              <a:gd name="connsiteX102" fmla="*/ 525884 w 1508539"/>
              <a:gd name="connsiteY102" fmla="*/ 2762989 h 6858000"/>
              <a:gd name="connsiteX103" fmla="*/ 474802 w 1508539"/>
              <a:gd name="connsiteY103" fmla="*/ 2554718 h 6858000"/>
              <a:gd name="connsiteX104" fmla="*/ 454896 w 1508539"/>
              <a:gd name="connsiteY104" fmla="*/ 2485734 h 6858000"/>
              <a:gd name="connsiteX105" fmla="*/ 445619 w 1508539"/>
              <a:gd name="connsiteY105" fmla="*/ 2447068 h 6858000"/>
              <a:gd name="connsiteX106" fmla="*/ 432580 w 1508539"/>
              <a:gd name="connsiteY106" fmla="*/ 2425819 h 6858000"/>
              <a:gd name="connsiteX107" fmla="*/ 438579 w 1508539"/>
              <a:gd name="connsiteY107" fmla="*/ 2402874 h 6858000"/>
              <a:gd name="connsiteX108" fmla="*/ 441191 w 1508539"/>
              <a:gd name="connsiteY108" fmla="*/ 2381443 h 6858000"/>
              <a:gd name="connsiteX109" fmla="*/ 417520 w 1508539"/>
              <a:gd name="connsiteY109" fmla="*/ 2261920 h 6858000"/>
              <a:gd name="connsiteX110" fmla="*/ 407407 w 1508539"/>
              <a:gd name="connsiteY110" fmla="*/ 2195378 h 6858000"/>
              <a:gd name="connsiteX111" fmla="*/ 391624 w 1508539"/>
              <a:gd name="connsiteY111" fmla="*/ 2155135 h 6858000"/>
              <a:gd name="connsiteX112" fmla="*/ 389082 w 1508539"/>
              <a:gd name="connsiteY112" fmla="*/ 2118008 h 6858000"/>
              <a:gd name="connsiteX113" fmla="*/ 390075 w 1508539"/>
              <a:gd name="connsiteY113" fmla="*/ 2050531 h 6858000"/>
              <a:gd name="connsiteX114" fmla="*/ 381881 w 1508539"/>
              <a:gd name="connsiteY114" fmla="*/ 1963269 h 6858000"/>
              <a:gd name="connsiteX115" fmla="*/ 363059 w 1508539"/>
              <a:gd name="connsiteY115" fmla="*/ 1906352 h 6858000"/>
              <a:gd name="connsiteX116" fmla="*/ 339616 w 1508539"/>
              <a:gd name="connsiteY116" fmla="*/ 1861531 h 6858000"/>
              <a:gd name="connsiteX117" fmla="*/ 293415 w 1508539"/>
              <a:gd name="connsiteY117" fmla="*/ 1732919 h 6858000"/>
              <a:gd name="connsiteX118" fmla="*/ 265726 w 1508539"/>
              <a:gd name="connsiteY118" fmla="*/ 1663540 h 6858000"/>
              <a:gd name="connsiteX119" fmla="*/ 264852 w 1508539"/>
              <a:gd name="connsiteY119" fmla="*/ 1615777 h 6858000"/>
              <a:gd name="connsiteX120" fmla="*/ 245647 w 1508539"/>
              <a:gd name="connsiteY120" fmla="*/ 1563678 h 6858000"/>
              <a:gd name="connsiteX121" fmla="*/ 258727 w 1508539"/>
              <a:gd name="connsiteY121" fmla="*/ 1519474 h 6858000"/>
              <a:gd name="connsiteX122" fmla="*/ 251469 w 1508539"/>
              <a:gd name="connsiteY122" fmla="*/ 1477995 h 6858000"/>
              <a:gd name="connsiteX123" fmla="*/ 237554 w 1508539"/>
              <a:gd name="connsiteY123" fmla="*/ 1373769 h 6858000"/>
              <a:gd name="connsiteX124" fmla="*/ 245861 w 1508539"/>
              <a:gd name="connsiteY124" fmla="*/ 1307086 h 6858000"/>
              <a:gd name="connsiteX125" fmla="*/ 247049 w 1508539"/>
              <a:gd name="connsiteY125" fmla="*/ 1189033 h 6858000"/>
              <a:gd name="connsiteX126" fmla="*/ 251734 w 1508539"/>
              <a:gd name="connsiteY126" fmla="*/ 1168288 h 6858000"/>
              <a:gd name="connsiteX127" fmla="*/ 244016 w 1508539"/>
              <a:gd name="connsiteY127" fmla="*/ 1142577 h 6858000"/>
              <a:gd name="connsiteX128" fmla="*/ 233322 w 1508539"/>
              <a:gd name="connsiteY128" fmla="*/ 1088484 h 6858000"/>
              <a:gd name="connsiteX129" fmla="*/ 222058 w 1508539"/>
              <a:gd name="connsiteY129" fmla="*/ 1016103 h 6858000"/>
              <a:gd name="connsiteX130" fmla="*/ 223514 w 1508539"/>
              <a:gd name="connsiteY130" fmla="*/ 932283 h 6858000"/>
              <a:gd name="connsiteX131" fmla="*/ 225750 w 1508539"/>
              <a:gd name="connsiteY131" fmla="*/ 915925 h 6858000"/>
              <a:gd name="connsiteX132" fmla="*/ 218379 w 1508539"/>
              <a:gd name="connsiteY132" fmla="*/ 896999 h 6858000"/>
              <a:gd name="connsiteX133" fmla="*/ 187787 w 1508539"/>
              <a:gd name="connsiteY133" fmla="*/ 821517 h 6858000"/>
              <a:gd name="connsiteX134" fmla="*/ 166737 w 1508539"/>
              <a:gd name="connsiteY134" fmla="*/ 751353 h 6858000"/>
              <a:gd name="connsiteX135" fmla="*/ 166295 w 1508539"/>
              <a:gd name="connsiteY135" fmla="*/ 721230 h 6858000"/>
              <a:gd name="connsiteX136" fmla="*/ 151966 w 1508539"/>
              <a:gd name="connsiteY136" fmla="*/ 681659 h 6858000"/>
              <a:gd name="connsiteX137" fmla="*/ 137385 w 1508539"/>
              <a:gd name="connsiteY137" fmla="*/ 635218 h 6858000"/>
              <a:gd name="connsiteX138" fmla="*/ 142396 w 1508539"/>
              <a:gd name="connsiteY138" fmla="*/ 613763 h 6858000"/>
              <a:gd name="connsiteX139" fmla="*/ 128338 w 1508539"/>
              <a:gd name="connsiteY139" fmla="*/ 598582 h 6858000"/>
              <a:gd name="connsiteX140" fmla="*/ 128019 w 1508539"/>
              <a:gd name="connsiteY140" fmla="*/ 576846 h 6858000"/>
              <a:gd name="connsiteX141" fmla="*/ 107645 w 1508539"/>
              <a:gd name="connsiteY141" fmla="*/ 530055 h 6858000"/>
              <a:gd name="connsiteX142" fmla="*/ 106893 w 1508539"/>
              <a:gd name="connsiteY142" fmla="*/ 465389 h 6858000"/>
              <a:gd name="connsiteX143" fmla="*/ 89816 w 1508539"/>
              <a:gd name="connsiteY143" fmla="*/ 424699 h 6858000"/>
              <a:gd name="connsiteX144" fmla="*/ 90191 w 1508539"/>
              <a:gd name="connsiteY144" fmla="*/ 404917 h 6858000"/>
              <a:gd name="connsiteX145" fmla="*/ 70148 w 1508539"/>
              <a:gd name="connsiteY145" fmla="*/ 367211 h 6858000"/>
              <a:gd name="connsiteX146" fmla="*/ 36452 w 1508539"/>
              <a:gd name="connsiteY146" fmla="*/ 268519 h 6858000"/>
              <a:gd name="connsiteX147" fmla="*/ 23935 w 1508539"/>
              <a:gd name="connsiteY147" fmla="*/ 160886 h 6858000"/>
              <a:gd name="connsiteX148" fmla="*/ 19312 w 1508539"/>
              <a:gd name="connsiteY148" fmla="*/ 47336 h 6858000"/>
              <a:gd name="connsiteX149" fmla="*/ 0 w 1508539"/>
              <a:gd name="connsiteY14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69364 w 1508539"/>
              <a:gd name="connsiteY4" fmla="*/ 6809549 h 6858000"/>
              <a:gd name="connsiteX5" fmla="*/ 101575 w 1508539"/>
              <a:gd name="connsiteY5" fmla="*/ 6715115 h 6858000"/>
              <a:gd name="connsiteX6" fmla="*/ 111426 w 1508539"/>
              <a:gd name="connsiteY6" fmla="*/ 6680170 h 6858000"/>
              <a:gd name="connsiteX7" fmla="*/ 136976 w 1508539"/>
              <a:gd name="connsiteY7" fmla="*/ 6621207 h 6858000"/>
              <a:gd name="connsiteX8" fmla="*/ 153633 w 1508539"/>
              <a:gd name="connsiteY8" fmla="*/ 6596265 h 6858000"/>
              <a:gd name="connsiteX9" fmla="*/ 153512 w 1508539"/>
              <a:gd name="connsiteY9" fmla="*/ 6594818 h 6858000"/>
              <a:gd name="connsiteX10" fmla="*/ 157757 w 1508539"/>
              <a:gd name="connsiteY10" fmla="*/ 6593735 h 6858000"/>
              <a:gd name="connsiteX11" fmla="*/ 160954 w 1508539"/>
              <a:gd name="connsiteY11" fmla="*/ 6589172 h 6858000"/>
              <a:gd name="connsiteX12" fmla="*/ 164248 w 1508539"/>
              <a:gd name="connsiteY12" fmla="*/ 6574442 h 6858000"/>
              <a:gd name="connsiteX13" fmla="*/ 164588 w 1508539"/>
              <a:gd name="connsiteY13" fmla="*/ 6568530 h 6858000"/>
              <a:gd name="connsiteX14" fmla="*/ 166997 w 1508539"/>
              <a:gd name="connsiteY14" fmla="*/ 6560674 h 6858000"/>
              <a:gd name="connsiteX15" fmla="*/ 167342 w 1508539"/>
              <a:gd name="connsiteY15" fmla="*/ 6560598 h 6858000"/>
              <a:gd name="connsiteX16" fmla="*/ 169039 w 1508539"/>
              <a:gd name="connsiteY16" fmla="*/ 6553006 h 6858000"/>
              <a:gd name="connsiteX17" fmla="*/ 173735 w 1508539"/>
              <a:gd name="connsiteY17" fmla="*/ 6514360 h 6858000"/>
              <a:gd name="connsiteX18" fmla="*/ 215389 w 1508539"/>
              <a:gd name="connsiteY18" fmla="*/ 6478062 h 6858000"/>
              <a:gd name="connsiteX19" fmla="*/ 226078 w 1508539"/>
              <a:gd name="connsiteY19" fmla="*/ 6460325 h 6858000"/>
              <a:gd name="connsiteX20" fmla="*/ 233311 w 1508539"/>
              <a:gd name="connsiteY20" fmla="*/ 6451488 h 6858000"/>
              <a:gd name="connsiteX21" fmla="*/ 234746 w 1508539"/>
              <a:gd name="connsiteY21" fmla="*/ 6451348 h 6858000"/>
              <a:gd name="connsiteX22" fmla="*/ 239104 w 1508539"/>
              <a:gd name="connsiteY22" fmla="*/ 6414240 h 6858000"/>
              <a:gd name="connsiteX23" fmla="*/ 241880 w 1508539"/>
              <a:gd name="connsiteY23" fmla="*/ 6384857 h 6858000"/>
              <a:gd name="connsiteX24" fmla="*/ 240591 w 1508539"/>
              <a:gd name="connsiteY24" fmla="*/ 6367510 h 6858000"/>
              <a:gd name="connsiteX25" fmla="*/ 244471 w 1508539"/>
              <a:gd name="connsiteY25" fmla="*/ 6349778 h 6858000"/>
              <a:gd name="connsiteX26" fmla="*/ 246136 w 1508539"/>
              <a:gd name="connsiteY26" fmla="*/ 6348250 h 6858000"/>
              <a:gd name="connsiteX27" fmla="*/ 262170 w 1508539"/>
              <a:gd name="connsiteY27" fmla="*/ 6281972 h 6858000"/>
              <a:gd name="connsiteX28" fmla="*/ 272933 w 1508539"/>
              <a:gd name="connsiteY28" fmla="*/ 6211940 h 6858000"/>
              <a:gd name="connsiteX29" fmla="*/ 314428 w 1508539"/>
              <a:gd name="connsiteY29" fmla="*/ 6113913 h 6858000"/>
              <a:gd name="connsiteX30" fmla="*/ 318721 w 1508539"/>
              <a:gd name="connsiteY30" fmla="*/ 6028119 h 6858000"/>
              <a:gd name="connsiteX31" fmla="*/ 345501 w 1508539"/>
              <a:gd name="connsiteY31" fmla="*/ 5934687 h 6858000"/>
              <a:gd name="connsiteX32" fmla="*/ 379513 w 1508539"/>
              <a:gd name="connsiteY32" fmla="*/ 5765594 h 6858000"/>
              <a:gd name="connsiteX33" fmla="*/ 411349 w 1508539"/>
              <a:gd name="connsiteY33" fmla="*/ 5693685 h 6858000"/>
              <a:gd name="connsiteX34" fmla="*/ 431404 w 1508539"/>
              <a:gd name="connsiteY34" fmla="*/ 5665173 h 6858000"/>
              <a:gd name="connsiteX35" fmla="*/ 465121 w 1508539"/>
              <a:gd name="connsiteY35" fmla="*/ 5563435 h 6858000"/>
              <a:gd name="connsiteX36" fmla="*/ 494626 w 1508539"/>
              <a:gd name="connsiteY36" fmla="*/ 5476393 h 6858000"/>
              <a:gd name="connsiteX37" fmla="*/ 525819 w 1508539"/>
              <a:gd name="connsiteY37" fmla="*/ 5396260 h 6858000"/>
              <a:gd name="connsiteX38" fmla="*/ 541800 w 1508539"/>
              <a:gd name="connsiteY38" fmla="*/ 5330009 h 6858000"/>
              <a:gd name="connsiteX39" fmla="*/ 575293 w 1508539"/>
              <a:gd name="connsiteY39" fmla="*/ 5273739 h 6858000"/>
              <a:gd name="connsiteX40" fmla="*/ 584892 w 1508539"/>
              <a:gd name="connsiteY40" fmla="*/ 5241779 h 6858000"/>
              <a:gd name="connsiteX41" fmla="*/ 596118 w 1508539"/>
              <a:gd name="connsiteY41" fmla="*/ 5225268 h 6858000"/>
              <a:gd name="connsiteX42" fmla="*/ 597138 w 1508539"/>
              <a:gd name="connsiteY42" fmla="*/ 5217684 h 6858000"/>
              <a:gd name="connsiteX43" fmla="*/ 604479 w 1508539"/>
              <a:gd name="connsiteY43" fmla="*/ 5193377 h 6858000"/>
              <a:gd name="connsiteX44" fmla="*/ 607782 w 1508539"/>
              <a:gd name="connsiteY44" fmla="*/ 5179288 h 6858000"/>
              <a:gd name="connsiteX45" fmla="*/ 608766 w 1508539"/>
              <a:gd name="connsiteY45" fmla="*/ 5173621 h 6858000"/>
              <a:gd name="connsiteX46" fmla="*/ 604400 w 1508539"/>
              <a:gd name="connsiteY46" fmla="*/ 5159961 h 6858000"/>
              <a:gd name="connsiteX47" fmla="*/ 611077 w 1508539"/>
              <a:gd name="connsiteY47" fmla="*/ 5144295 h 6858000"/>
              <a:gd name="connsiteX48" fmla="*/ 608010 w 1508539"/>
              <a:gd name="connsiteY48" fmla="*/ 5125185 h 6858000"/>
              <a:gd name="connsiteX49" fmla="*/ 614840 w 1508539"/>
              <a:gd name="connsiteY49" fmla="*/ 5121884 h 6858000"/>
              <a:gd name="connsiteX50" fmla="*/ 621876 w 1508539"/>
              <a:gd name="connsiteY50" fmla="*/ 5067850 h 6858000"/>
              <a:gd name="connsiteX51" fmla="*/ 624607 w 1508539"/>
              <a:gd name="connsiteY51" fmla="*/ 5060861 h 6858000"/>
              <a:gd name="connsiteX52" fmla="*/ 621311 w 1508539"/>
              <a:gd name="connsiteY52" fmla="*/ 5034192 h 6858000"/>
              <a:gd name="connsiteX53" fmla="*/ 622865 w 1508539"/>
              <a:gd name="connsiteY53" fmla="*/ 4993030 h 6858000"/>
              <a:gd name="connsiteX54" fmla="*/ 629774 w 1508539"/>
              <a:gd name="connsiteY54" fmla="*/ 4946844 h 6858000"/>
              <a:gd name="connsiteX55" fmla="*/ 625630 w 1508539"/>
              <a:gd name="connsiteY55" fmla="*/ 4932692 h 6858000"/>
              <a:gd name="connsiteX56" fmla="*/ 641033 w 1508539"/>
              <a:gd name="connsiteY56" fmla="*/ 4858827 h 6858000"/>
              <a:gd name="connsiteX57" fmla="*/ 646936 w 1508539"/>
              <a:gd name="connsiteY57" fmla="*/ 4821170 h 6858000"/>
              <a:gd name="connsiteX58" fmla="*/ 651669 w 1508539"/>
              <a:gd name="connsiteY58" fmla="*/ 4780965 h 6858000"/>
              <a:gd name="connsiteX59" fmla="*/ 652962 w 1508539"/>
              <a:gd name="connsiteY59" fmla="*/ 4750867 h 6858000"/>
              <a:gd name="connsiteX60" fmla="*/ 650769 w 1508539"/>
              <a:gd name="connsiteY60" fmla="*/ 4690749 h 6858000"/>
              <a:gd name="connsiteX61" fmla="*/ 646249 w 1508539"/>
              <a:gd name="connsiteY61" fmla="*/ 4584173 h 6858000"/>
              <a:gd name="connsiteX62" fmla="*/ 641332 w 1508539"/>
              <a:gd name="connsiteY62" fmla="*/ 4444346 h 6858000"/>
              <a:gd name="connsiteX63" fmla="*/ 637897 w 1508539"/>
              <a:gd name="connsiteY63" fmla="*/ 4375228 h 6858000"/>
              <a:gd name="connsiteX64" fmla="*/ 618550 w 1508539"/>
              <a:gd name="connsiteY64" fmla="*/ 4214165 h 6858000"/>
              <a:gd name="connsiteX65" fmla="*/ 622623 w 1508539"/>
              <a:gd name="connsiteY65" fmla="*/ 4090296 h 6858000"/>
              <a:gd name="connsiteX66" fmla="*/ 607879 w 1508539"/>
              <a:gd name="connsiteY66" fmla="*/ 4033999 h 6858000"/>
              <a:gd name="connsiteX67" fmla="*/ 609028 w 1508539"/>
              <a:gd name="connsiteY67" fmla="*/ 4031933 h 6858000"/>
              <a:gd name="connsiteX68" fmla="*/ 607604 w 1508539"/>
              <a:gd name="connsiteY68" fmla="*/ 4013953 h 6858000"/>
              <a:gd name="connsiteX69" fmla="*/ 593899 w 1508539"/>
              <a:gd name="connsiteY69" fmla="*/ 3974753 h 6858000"/>
              <a:gd name="connsiteX70" fmla="*/ 595497 w 1508539"/>
              <a:gd name="connsiteY70" fmla="*/ 3969950 h 6858000"/>
              <a:gd name="connsiteX71" fmla="*/ 588919 w 1508539"/>
              <a:gd name="connsiteY71" fmla="*/ 3933779 h 6858000"/>
              <a:gd name="connsiteX72" fmla="*/ 590250 w 1508539"/>
              <a:gd name="connsiteY72" fmla="*/ 3933093 h 6858000"/>
              <a:gd name="connsiteX73" fmla="*/ 594604 w 1508539"/>
              <a:gd name="connsiteY73" fmla="*/ 3922082 h 6858000"/>
              <a:gd name="connsiteX74" fmla="*/ 599682 w 1508539"/>
              <a:gd name="connsiteY74" fmla="*/ 3901461 h 6858000"/>
              <a:gd name="connsiteX75" fmla="*/ 622276 w 1508539"/>
              <a:gd name="connsiteY75" fmla="*/ 3813873 h 6858000"/>
              <a:gd name="connsiteX76" fmla="*/ 621701 w 1508539"/>
              <a:gd name="connsiteY76" fmla="*/ 3806161 h 6858000"/>
              <a:gd name="connsiteX77" fmla="*/ 622008 w 1508539"/>
              <a:gd name="connsiteY77" fmla="*/ 3805957 h 6858000"/>
              <a:gd name="connsiteX78" fmla="*/ 622035 w 1508539"/>
              <a:gd name="connsiteY78" fmla="*/ 3797724 h 6858000"/>
              <a:gd name="connsiteX79" fmla="*/ 620650 w 1508539"/>
              <a:gd name="connsiteY79" fmla="*/ 3792098 h 6858000"/>
              <a:gd name="connsiteX80" fmla="*/ 619534 w 1508539"/>
              <a:gd name="connsiteY80" fmla="*/ 3777135 h 6858000"/>
              <a:gd name="connsiteX81" fmla="*/ 621267 w 1508539"/>
              <a:gd name="connsiteY81" fmla="*/ 3771656 h 6858000"/>
              <a:gd name="connsiteX82" fmla="*/ 625010 w 1508539"/>
              <a:gd name="connsiteY82" fmla="*/ 3769007 h 6858000"/>
              <a:gd name="connsiteX83" fmla="*/ 624476 w 1508539"/>
              <a:gd name="connsiteY83" fmla="*/ 3767709 h 6858000"/>
              <a:gd name="connsiteX84" fmla="*/ 633172 w 1508539"/>
              <a:gd name="connsiteY84" fmla="*/ 3738082 h 6858000"/>
              <a:gd name="connsiteX85" fmla="*/ 640518 w 1508539"/>
              <a:gd name="connsiteY85" fmla="*/ 3673397 h 6858000"/>
              <a:gd name="connsiteX86" fmla="*/ 639814 w 1508539"/>
              <a:gd name="connsiteY86" fmla="*/ 3637109 h 6858000"/>
              <a:gd name="connsiteX87" fmla="*/ 643257 w 1508539"/>
              <a:gd name="connsiteY87" fmla="*/ 3536883 h 6858000"/>
              <a:gd name="connsiteX88" fmla="*/ 650795 w 1508539"/>
              <a:gd name="connsiteY88" fmla="*/ 3435652 h 6858000"/>
              <a:gd name="connsiteX89" fmla="*/ 652466 w 1508539"/>
              <a:gd name="connsiteY89" fmla="*/ 3307769 h 6858000"/>
              <a:gd name="connsiteX90" fmla="*/ 670029 w 1508539"/>
              <a:gd name="connsiteY90" fmla="*/ 3250522 h 6858000"/>
              <a:gd name="connsiteX91" fmla="*/ 670454 w 1508539"/>
              <a:gd name="connsiteY91" fmla="*/ 3229163 h 6858000"/>
              <a:gd name="connsiteX92" fmla="*/ 672277 w 1508539"/>
              <a:gd name="connsiteY92" fmla="*/ 3217217 h 6858000"/>
              <a:gd name="connsiteX93" fmla="*/ 659112 w 1508539"/>
              <a:gd name="connsiteY93" fmla="*/ 3183755 h 6858000"/>
              <a:gd name="connsiteX94" fmla="*/ 659613 w 1508539"/>
              <a:gd name="connsiteY94" fmla="*/ 3178642 h 6858000"/>
              <a:gd name="connsiteX95" fmla="*/ 647213 w 1508539"/>
              <a:gd name="connsiteY95" fmla="*/ 3158586 h 6858000"/>
              <a:gd name="connsiteX96" fmla="*/ 632398 w 1508539"/>
              <a:gd name="connsiteY96" fmla="*/ 3129034 h 6858000"/>
              <a:gd name="connsiteX97" fmla="*/ 633063 w 1508539"/>
              <a:gd name="connsiteY97" fmla="*/ 3126682 h 6858000"/>
              <a:gd name="connsiteX98" fmla="*/ 623931 w 1508539"/>
              <a:gd name="connsiteY98" fmla="*/ 3114519 h 6858000"/>
              <a:gd name="connsiteX99" fmla="*/ 610540 w 1508539"/>
              <a:gd name="connsiteY99" fmla="*/ 3106272 h 6858000"/>
              <a:gd name="connsiteX100" fmla="*/ 583270 w 1508539"/>
              <a:gd name="connsiteY100" fmla="*/ 2958185 h 6858000"/>
              <a:gd name="connsiteX101" fmla="*/ 525884 w 1508539"/>
              <a:gd name="connsiteY101" fmla="*/ 2762989 h 6858000"/>
              <a:gd name="connsiteX102" fmla="*/ 474802 w 1508539"/>
              <a:gd name="connsiteY102" fmla="*/ 2554718 h 6858000"/>
              <a:gd name="connsiteX103" fmla="*/ 454896 w 1508539"/>
              <a:gd name="connsiteY103" fmla="*/ 2485734 h 6858000"/>
              <a:gd name="connsiteX104" fmla="*/ 445619 w 1508539"/>
              <a:gd name="connsiteY104" fmla="*/ 2447068 h 6858000"/>
              <a:gd name="connsiteX105" fmla="*/ 432580 w 1508539"/>
              <a:gd name="connsiteY105" fmla="*/ 2425819 h 6858000"/>
              <a:gd name="connsiteX106" fmla="*/ 438579 w 1508539"/>
              <a:gd name="connsiteY106" fmla="*/ 2402874 h 6858000"/>
              <a:gd name="connsiteX107" fmla="*/ 441191 w 1508539"/>
              <a:gd name="connsiteY107" fmla="*/ 2381443 h 6858000"/>
              <a:gd name="connsiteX108" fmla="*/ 417520 w 1508539"/>
              <a:gd name="connsiteY108" fmla="*/ 2261920 h 6858000"/>
              <a:gd name="connsiteX109" fmla="*/ 407407 w 1508539"/>
              <a:gd name="connsiteY109" fmla="*/ 2195378 h 6858000"/>
              <a:gd name="connsiteX110" fmla="*/ 391624 w 1508539"/>
              <a:gd name="connsiteY110" fmla="*/ 2155135 h 6858000"/>
              <a:gd name="connsiteX111" fmla="*/ 389082 w 1508539"/>
              <a:gd name="connsiteY111" fmla="*/ 2118008 h 6858000"/>
              <a:gd name="connsiteX112" fmla="*/ 390075 w 1508539"/>
              <a:gd name="connsiteY112" fmla="*/ 2050531 h 6858000"/>
              <a:gd name="connsiteX113" fmla="*/ 381881 w 1508539"/>
              <a:gd name="connsiteY113" fmla="*/ 1963269 h 6858000"/>
              <a:gd name="connsiteX114" fmla="*/ 363059 w 1508539"/>
              <a:gd name="connsiteY114" fmla="*/ 1906352 h 6858000"/>
              <a:gd name="connsiteX115" fmla="*/ 339616 w 1508539"/>
              <a:gd name="connsiteY115" fmla="*/ 1861531 h 6858000"/>
              <a:gd name="connsiteX116" fmla="*/ 293415 w 1508539"/>
              <a:gd name="connsiteY116" fmla="*/ 1732919 h 6858000"/>
              <a:gd name="connsiteX117" fmla="*/ 265726 w 1508539"/>
              <a:gd name="connsiteY117" fmla="*/ 1663540 h 6858000"/>
              <a:gd name="connsiteX118" fmla="*/ 264852 w 1508539"/>
              <a:gd name="connsiteY118" fmla="*/ 1615777 h 6858000"/>
              <a:gd name="connsiteX119" fmla="*/ 245647 w 1508539"/>
              <a:gd name="connsiteY119" fmla="*/ 1563678 h 6858000"/>
              <a:gd name="connsiteX120" fmla="*/ 258727 w 1508539"/>
              <a:gd name="connsiteY120" fmla="*/ 1519474 h 6858000"/>
              <a:gd name="connsiteX121" fmla="*/ 251469 w 1508539"/>
              <a:gd name="connsiteY121" fmla="*/ 1477995 h 6858000"/>
              <a:gd name="connsiteX122" fmla="*/ 237554 w 1508539"/>
              <a:gd name="connsiteY122" fmla="*/ 1373769 h 6858000"/>
              <a:gd name="connsiteX123" fmla="*/ 245861 w 1508539"/>
              <a:gd name="connsiteY123" fmla="*/ 1307086 h 6858000"/>
              <a:gd name="connsiteX124" fmla="*/ 247049 w 1508539"/>
              <a:gd name="connsiteY124" fmla="*/ 1189033 h 6858000"/>
              <a:gd name="connsiteX125" fmla="*/ 251734 w 1508539"/>
              <a:gd name="connsiteY125" fmla="*/ 1168288 h 6858000"/>
              <a:gd name="connsiteX126" fmla="*/ 244016 w 1508539"/>
              <a:gd name="connsiteY126" fmla="*/ 1142577 h 6858000"/>
              <a:gd name="connsiteX127" fmla="*/ 233322 w 1508539"/>
              <a:gd name="connsiteY127" fmla="*/ 1088484 h 6858000"/>
              <a:gd name="connsiteX128" fmla="*/ 222058 w 1508539"/>
              <a:gd name="connsiteY128" fmla="*/ 1016103 h 6858000"/>
              <a:gd name="connsiteX129" fmla="*/ 223514 w 1508539"/>
              <a:gd name="connsiteY129" fmla="*/ 932283 h 6858000"/>
              <a:gd name="connsiteX130" fmla="*/ 225750 w 1508539"/>
              <a:gd name="connsiteY130" fmla="*/ 915925 h 6858000"/>
              <a:gd name="connsiteX131" fmla="*/ 218379 w 1508539"/>
              <a:gd name="connsiteY131" fmla="*/ 896999 h 6858000"/>
              <a:gd name="connsiteX132" fmla="*/ 187787 w 1508539"/>
              <a:gd name="connsiteY132" fmla="*/ 821517 h 6858000"/>
              <a:gd name="connsiteX133" fmla="*/ 166737 w 1508539"/>
              <a:gd name="connsiteY133" fmla="*/ 751353 h 6858000"/>
              <a:gd name="connsiteX134" fmla="*/ 166295 w 1508539"/>
              <a:gd name="connsiteY134" fmla="*/ 721230 h 6858000"/>
              <a:gd name="connsiteX135" fmla="*/ 151966 w 1508539"/>
              <a:gd name="connsiteY135" fmla="*/ 681659 h 6858000"/>
              <a:gd name="connsiteX136" fmla="*/ 137385 w 1508539"/>
              <a:gd name="connsiteY136" fmla="*/ 635218 h 6858000"/>
              <a:gd name="connsiteX137" fmla="*/ 142396 w 1508539"/>
              <a:gd name="connsiteY137" fmla="*/ 613763 h 6858000"/>
              <a:gd name="connsiteX138" fmla="*/ 128338 w 1508539"/>
              <a:gd name="connsiteY138" fmla="*/ 598582 h 6858000"/>
              <a:gd name="connsiteX139" fmla="*/ 128019 w 1508539"/>
              <a:gd name="connsiteY139" fmla="*/ 576846 h 6858000"/>
              <a:gd name="connsiteX140" fmla="*/ 107645 w 1508539"/>
              <a:gd name="connsiteY140" fmla="*/ 530055 h 6858000"/>
              <a:gd name="connsiteX141" fmla="*/ 106893 w 1508539"/>
              <a:gd name="connsiteY141" fmla="*/ 465389 h 6858000"/>
              <a:gd name="connsiteX142" fmla="*/ 89816 w 1508539"/>
              <a:gd name="connsiteY142" fmla="*/ 424699 h 6858000"/>
              <a:gd name="connsiteX143" fmla="*/ 90191 w 1508539"/>
              <a:gd name="connsiteY143" fmla="*/ 404917 h 6858000"/>
              <a:gd name="connsiteX144" fmla="*/ 70148 w 1508539"/>
              <a:gd name="connsiteY144" fmla="*/ 367211 h 6858000"/>
              <a:gd name="connsiteX145" fmla="*/ 36452 w 1508539"/>
              <a:gd name="connsiteY145" fmla="*/ 268519 h 6858000"/>
              <a:gd name="connsiteX146" fmla="*/ 23935 w 1508539"/>
              <a:gd name="connsiteY146" fmla="*/ 160886 h 6858000"/>
              <a:gd name="connsiteX147" fmla="*/ 19312 w 1508539"/>
              <a:gd name="connsiteY147" fmla="*/ 47336 h 6858000"/>
              <a:gd name="connsiteX148" fmla="*/ 0 w 1508539"/>
              <a:gd name="connsiteY148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01575 w 1508539"/>
              <a:gd name="connsiteY4" fmla="*/ 6715115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11426 w 1508539"/>
              <a:gd name="connsiteY5" fmla="*/ 6680170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36976 w 1508539"/>
              <a:gd name="connsiteY6" fmla="*/ 6621207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0954 w 1508539"/>
              <a:gd name="connsiteY10" fmla="*/ 6589172 h 6858000"/>
              <a:gd name="connsiteX11" fmla="*/ 164248 w 1508539"/>
              <a:gd name="connsiteY11" fmla="*/ 6574442 h 6858000"/>
              <a:gd name="connsiteX12" fmla="*/ 164588 w 1508539"/>
              <a:gd name="connsiteY12" fmla="*/ 6568530 h 6858000"/>
              <a:gd name="connsiteX13" fmla="*/ 166997 w 1508539"/>
              <a:gd name="connsiteY13" fmla="*/ 6560674 h 6858000"/>
              <a:gd name="connsiteX14" fmla="*/ 167342 w 1508539"/>
              <a:gd name="connsiteY14" fmla="*/ 6560598 h 6858000"/>
              <a:gd name="connsiteX15" fmla="*/ 169039 w 1508539"/>
              <a:gd name="connsiteY15" fmla="*/ 6553006 h 6858000"/>
              <a:gd name="connsiteX16" fmla="*/ 173735 w 1508539"/>
              <a:gd name="connsiteY16" fmla="*/ 6514360 h 6858000"/>
              <a:gd name="connsiteX17" fmla="*/ 215389 w 1508539"/>
              <a:gd name="connsiteY17" fmla="*/ 6478062 h 6858000"/>
              <a:gd name="connsiteX18" fmla="*/ 226078 w 1508539"/>
              <a:gd name="connsiteY18" fmla="*/ 6460325 h 6858000"/>
              <a:gd name="connsiteX19" fmla="*/ 233311 w 1508539"/>
              <a:gd name="connsiteY19" fmla="*/ 6451488 h 6858000"/>
              <a:gd name="connsiteX20" fmla="*/ 234746 w 1508539"/>
              <a:gd name="connsiteY20" fmla="*/ 6451348 h 6858000"/>
              <a:gd name="connsiteX21" fmla="*/ 239104 w 1508539"/>
              <a:gd name="connsiteY21" fmla="*/ 6414240 h 6858000"/>
              <a:gd name="connsiteX22" fmla="*/ 241880 w 1508539"/>
              <a:gd name="connsiteY22" fmla="*/ 6384857 h 6858000"/>
              <a:gd name="connsiteX23" fmla="*/ 240591 w 1508539"/>
              <a:gd name="connsiteY23" fmla="*/ 6367510 h 6858000"/>
              <a:gd name="connsiteX24" fmla="*/ 244471 w 1508539"/>
              <a:gd name="connsiteY24" fmla="*/ 6349778 h 6858000"/>
              <a:gd name="connsiteX25" fmla="*/ 246136 w 1508539"/>
              <a:gd name="connsiteY25" fmla="*/ 6348250 h 6858000"/>
              <a:gd name="connsiteX26" fmla="*/ 262170 w 1508539"/>
              <a:gd name="connsiteY26" fmla="*/ 6281972 h 6858000"/>
              <a:gd name="connsiteX27" fmla="*/ 272933 w 1508539"/>
              <a:gd name="connsiteY27" fmla="*/ 6211940 h 6858000"/>
              <a:gd name="connsiteX28" fmla="*/ 314428 w 1508539"/>
              <a:gd name="connsiteY28" fmla="*/ 6113913 h 6858000"/>
              <a:gd name="connsiteX29" fmla="*/ 318721 w 1508539"/>
              <a:gd name="connsiteY29" fmla="*/ 6028119 h 6858000"/>
              <a:gd name="connsiteX30" fmla="*/ 345501 w 1508539"/>
              <a:gd name="connsiteY30" fmla="*/ 5934687 h 6858000"/>
              <a:gd name="connsiteX31" fmla="*/ 379513 w 1508539"/>
              <a:gd name="connsiteY31" fmla="*/ 5765594 h 6858000"/>
              <a:gd name="connsiteX32" fmla="*/ 411349 w 1508539"/>
              <a:gd name="connsiteY32" fmla="*/ 5693685 h 6858000"/>
              <a:gd name="connsiteX33" fmla="*/ 431404 w 1508539"/>
              <a:gd name="connsiteY33" fmla="*/ 5665173 h 6858000"/>
              <a:gd name="connsiteX34" fmla="*/ 465121 w 1508539"/>
              <a:gd name="connsiteY34" fmla="*/ 5563435 h 6858000"/>
              <a:gd name="connsiteX35" fmla="*/ 494626 w 1508539"/>
              <a:gd name="connsiteY35" fmla="*/ 5476393 h 6858000"/>
              <a:gd name="connsiteX36" fmla="*/ 525819 w 1508539"/>
              <a:gd name="connsiteY36" fmla="*/ 5396260 h 6858000"/>
              <a:gd name="connsiteX37" fmla="*/ 541800 w 1508539"/>
              <a:gd name="connsiteY37" fmla="*/ 5330009 h 6858000"/>
              <a:gd name="connsiteX38" fmla="*/ 575293 w 1508539"/>
              <a:gd name="connsiteY38" fmla="*/ 5273739 h 6858000"/>
              <a:gd name="connsiteX39" fmla="*/ 584892 w 1508539"/>
              <a:gd name="connsiteY39" fmla="*/ 5241779 h 6858000"/>
              <a:gd name="connsiteX40" fmla="*/ 596118 w 1508539"/>
              <a:gd name="connsiteY40" fmla="*/ 5225268 h 6858000"/>
              <a:gd name="connsiteX41" fmla="*/ 597138 w 1508539"/>
              <a:gd name="connsiteY41" fmla="*/ 5217684 h 6858000"/>
              <a:gd name="connsiteX42" fmla="*/ 604479 w 1508539"/>
              <a:gd name="connsiteY42" fmla="*/ 5193377 h 6858000"/>
              <a:gd name="connsiteX43" fmla="*/ 607782 w 1508539"/>
              <a:gd name="connsiteY43" fmla="*/ 5179288 h 6858000"/>
              <a:gd name="connsiteX44" fmla="*/ 608766 w 1508539"/>
              <a:gd name="connsiteY44" fmla="*/ 5173621 h 6858000"/>
              <a:gd name="connsiteX45" fmla="*/ 604400 w 1508539"/>
              <a:gd name="connsiteY45" fmla="*/ 5159961 h 6858000"/>
              <a:gd name="connsiteX46" fmla="*/ 611077 w 1508539"/>
              <a:gd name="connsiteY46" fmla="*/ 5144295 h 6858000"/>
              <a:gd name="connsiteX47" fmla="*/ 608010 w 1508539"/>
              <a:gd name="connsiteY47" fmla="*/ 5125185 h 6858000"/>
              <a:gd name="connsiteX48" fmla="*/ 614840 w 1508539"/>
              <a:gd name="connsiteY48" fmla="*/ 5121884 h 6858000"/>
              <a:gd name="connsiteX49" fmla="*/ 621876 w 1508539"/>
              <a:gd name="connsiteY49" fmla="*/ 5067850 h 6858000"/>
              <a:gd name="connsiteX50" fmla="*/ 624607 w 1508539"/>
              <a:gd name="connsiteY50" fmla="*/ 5060861 h 6858000"/>
              <a:gd name="connsiteX51" fmla="*/ 621311 w 1508539"/>
              <a:gd name="connsiteY51" fmla="*/ 5034192 h 6858000"/>
              <a:gd name="connsiteX52" fmla="*/ 622865 w 1508539"/>
              <a:gd name="connsiteY52" fmla="*/ 4993030 h 6858000"/>
              <a:gd name="connsiteX53" fmla="*/ 629774 w 1508539"/>
              <a:gd name="connsiteY53" fmla="*/ 4946844 h 6858000"/>
              <a:gd name="connsiteX54" fmla="*/ 625630 w 1508539"/>
              <a:gd name="connsiteY54" fmla="*/ 4932692 h 6858000"/>
              <a:gd name="connsiteX55" fmla="*/ 641033 w 1508539"/>
              <a:gd name="connsiteY55" fmla="*/ 4858827 h 6858000"/>
              <a:gd name="connsiteX56" fmla="*/ 646936 w 1508539"/>
              <a:gd name="connsiteY56" fmla="*/ 4821170 h 6858000"/>
              <a:gd name="connsiteX57" fmla="*/ 651669 w 1508539"/>
              <a:gd name="connsiteY57" fmla="*/ 4780965 h 6858000"/>
              <a:gd name="connsiteX58" fmla="*/ 652962 w 1508539"/>
              <a:gd name="connsiteY58" fmla="*/ 4750867 h 6858000"/>
              <a:gd name="connsiteX59" fmla="*/ 650769 w 1508539"/>
              <a:gd name="connsiteY59" fmla="*/ 4690749 h 6858000"/>
              <a:gd name="connsiteX60" fmla="*/ 646249 w 1508539"/>
              <a:gd name="connsiteY60" fmla="*/ 4584173 h 6858000"/>
              <a:gd name="connsiteX61" fmla="*/ 641332 w 1508539"/>
              <a:gd name="connsiteY61" fmla="*/ 4444346 h 6858000"/>
              <a:gd name="connsiteX62" fmla="*/ 637897 w 1508539"/>
              <a:gd name="connsiteY62" fmla="*/ 4375228 h 6858000"/>
              <a:gd name="connsiteX63" fmla="*/ 618550 w 1508539"/>
              <a:gd name="connsiteY63" fmla="*/ 4214165 h 6858000"/>
              <a:gd name="connsiteX64" fmla="*/ 622623 w 1508539"/>
              <a:gd name="connsiteY64" fmla="*/ 4090296 h 6858000"/>
              <a:gd name="connsiteX65" fmla="*/ 607879 w 1508539"/>
              <a:gd name="connsiteY65" fmla="*/ 4033999 h 6858000"/>
              <a:gd name="connsiteX66" fmla="*/ 609028 w 1508539"/>
              <a:gd name="connsiteY66" fmla="*/ 4031933 h 6858000"/>
              <a:gd name="connsiteX67" fmla="*/ 607604 w 1508539"/>
              <a:gd name="connsiteY67" fmla="*/ 4013953 h 6858000"/>
              <a:gd name="connsiteX68" fmla="*/ 593899 w 1508539"/>
              <a:gd name="connsiteY68" fmla="*/ 3974753 h 6858000"/>
              <a:gd name="connsiteX69" fmla="*/ 595497 w 1508539"/>
              <a:gd name="connsiteY69" fmla="*/ 3969950 h 6858000"/>
              <a:gd name="connsiteX70" fmla="*/ 588919 w 1508539"/>
              <a:gd name="connsiteY70" fmla="*/ 3933779 h 6858000"/>
              <a:gd name="connsiteX71" fmla="*/ 590250 w 1508539"/>
              <a:gd name="connsiteY71" fmla="*/ 3933093 h 6858000"/>
              <a:gd name="connsiteX72" fmla="*/ 594604 w 1508539"/>
              <a:gd name="connsiteY72" fmla="*/ 3922082 h 6858000"/>
              <a:gd name="connsiteX73" fmla="*/ 599682 w 1508539"/>
              <a:gd name="connsiteY73" fmla="*/ 3901461 h 6858000"/>
              <a:gd name="connsiteX74" fmla="*/ 622276 w 1508539"/>
              <a:gd name="connsiteY74" fmla="*/ 3813873 h 6858000"/>
              <a:gd name="connsiteX75" fmla="*/ 621701 w 1508539"/>
              <a:gd name="connsiteY75" fmla="*/ 3806161 h 6858000"/>
              <a:gd name="connsiteX76" fmla="*/ 622008 w 1508539"/>
              <a:gd name="connsiteY76" fmla="*/ 3805957 h 6858000"/>
              <a:gd name="connsiteX77" fmla="*/ 622035 w 1508539"/>
              <a:gd name="connsiteY77" fmla="*/ 3797724 h 6858000"/>
              <a:gd name="connsiteX78" fmla="*/ 620650 w 1508539"/>
              <a:gd name="connsiteY78" fmla="*/ 3792098 h 6858000"/>
              <a:gd name="connsiteX79" fmla="*/ 619534 w 1508539"/>
              <a:gd name="connsiteY79" fmla="*/ 3777135 h 6858000"/>
              <a:gd name="connsiteX80" fmla="*/ 621267 w 1508539"/>
              <a:gd name="connsiteY80" fmla="*/ 3771656 h 6858000"/>
              <a:gd name="connsiteX81" fmla="*/ 625010 w 1508539"/>
              <a:gd name="connsiteY81" fmla="*/ 3769007 h 6858000"/>
              <a:gd name="connsiteX82" fmla="*/ 624476 w 1508539"/>
              <a:gd name="connsiteY82" fmla="*/ 3767709 h 6858000"/>
              <a:gd name="connsiteX83" fmla="*/ 633172 w 1508539"/>
              <a:gd name="connsiteY83" fmla="*/ 3738082 h 6858000"/>
              <a:gd name="connsiteX84" fmla="*/ 640518 w 1508539"/>
              <a:gd name="connsiteY84" fmla="*/ 3673397 h 6858000"/>
              <a:gd name="connsiteX85" fmla="*/ 639814 w 1508539"/>
              <a:gd name="connsiteY85" fmla="*/ 3637109 h 6858000"/>
              <a:gd name="connsiteX86" fmla="*/ 643257 w 1508539"/>
              <a:gd name="connsiteY86" fmla="*/ 3536883 h 6858000"/>
              <a:gd name="connsiteX87" fmla="*/ 650795 w 1508539"/>
              <a:gd name="connsiteY87" fmla="*/ 3435652 h 6858000"/>
              <a:gd name="connsiteX88" fmla="*/ 652466 w 1508539"/>
              <a:gd name="connsiteY88" fmla="*/ 3307769 h 6858000"/>
              <a:gd name="connsiteX89" fmla="*/ 670029 w 1508539"/>
              <a:gd name="connsiteY89" fmla="*/ 3250522 h 6858000"/>
              <a:gd name="connsiteX90" fmla="*/ 670454 w 1508539"/>
              <a:gd name="connsiteY90" fmla="*/ 3229163 h 6858000"/>
              <a:gd name="connsiteX91" fmla="*/ 672277 w 1508539"/>
              <a:gd name="connsiteY91" fmla="*/ 3217217 h 6858000"/>
              <a:gd name="connsiteX92" fmla="*/ 659112 w 1508539"/>
              <a:gd name="connsiteY92" fmla="*/ 3183755 h 6858000"/>
              <a:gd name="connsiteX93" fmla="*/ 659613 w 1508539"/>
              <a:gd name="connsiteY93" fmla="*/ 3178642 h 6858000"/>
              <a:gd name="connsiteX94" fmla="*/ 647213 w 1508539"/>
              <a:gd name="connsiteY94" fmla="*/ 3158586 h 6858000"/>
              <a:gd name="connsiteX95" fmla="*/ 632398 w 1508539"/>
              <a:gd name="connsiteY95" fmla="*/ 3129034 h 6858000"/>
              <a:gd name="connsiteX96" fmla="*/ 633063 w 1508539"/>
              <a:gd name="connsiteY96" fmla="*/ 3126682 h 6858000"/>
              <a:gd name="connsiteX97" fmla="*/ 623931 w 1508539"/>
              <a:gd name="connsiteY97" fmla="*/ 3114519 h 6858000"/>
              <a:gd name="connsiteX98" fmla="*/ 610540 w 1508539"/>
              <a:gd name="connsiteY98" fmla="*/ 3106272 h 6858000"/>
              <a:gd name="connsiteX99" fmla="*/ 583270 w 1508539"/>
              <a:gd name="connsiteY99" fmla="*/ 2958185 h 6858000"/>
              <a:gd name="connsiteX100" fmla="*/ 525884 w 1508539"/>
              <a:gd name="connsiteY100" fmla="*/ 2762989 h 6858000"/>
              <a:gd name="connsiteX101" fmla="*/ 474802 w 1508539"/>
              <a:gd name="connsiteY101" fmla="*/ 2554718 h 6858000"/>
              <a:gd name="connsiteX102" fmla="*/ 454896 w 1508539"/>
              <a:gd name="connsiteY102" fmla="*/ 2485734 h 6858000"/>
              <a:gd name="connsiteX103" fmla="*/ 445619 w 1508539"/>
              <a:gd name="connsiteY103" fmla="*/ 2447068 h 6858000"/>
              <a:gd name="connsiteX104" fmla="*/ 432580 w 1508539"/>
              <a:gd name="connsiteY104" fmla="*/ 2425819 h 6858000"/>
              <a:gd name="connsiteX105" fmla="*/ 438579 w 1508539"/>
              <a:gd name="connsiteY105" fmla="*/ 2402874 h 6858000"/>
              <a:gd name="connsiteX106" fmla="*/ 441191 w 1508539"/>
              <a:gd name="connsiteY106" fmla="*/ 2381443 h 6858000"/>
              <a:gd name="connsiteX107" fmla="*/ 417520 w 1508539"/>
              <a:gd name="connsiteY107" fmla="*/ 2261920 h 6858000"/>
              <a:gd name="connsiteX108" fmla="*/ 407407 w 1508539"/>
              <a:gd name="connsiteY108" fmla="*/ 2195378 h 6858000"/>
              <a:gd name="connsiteX109" fmla="*/ 391624 w 1508539"/>
              <a:gd name="connsiteY109" fmla="*/ 2155135 h 6858000"/>
              <a:gd name="connsiteX110" fmla="*/ 389082 w 1508539"/>
              <a:gd name="connsiteY110" fmla="*/ 2118008 h 6858000"/>
              <a:gd name="connsiteX111" fmla="*/ 390075 w 1508539"/>
              <a:gd name="connsiteY111" fmla="*/ 2050531 h 6858000"/>
              <a:gd name="connsiteX112" fmla="*/ 381881 w 1508539"/>
              <a:gd name="connsiteY112" fmla="*/ 1963269 h 6858000"/>
              <a:gd name="connsiteX113" fmla="*/ 363059 w 1508539"/>
              <a:gd name="connsiteY113" fmla="*/ 1906352 h 6858000"/>
              <a:gd name="connsiteX114" fmla="*/ 339616 w 1508539"/>
              <a:gd name="connsiteY114" fmla="*/ 1861531 h 6858000"/>
              <a:gd name="connsiteX115" fmla="*/ 293415 w 1508539"/>
              <a:gd name="connsiteY115" fmla="*/ 1732919 h 6858000"/>
              <a:gd name="connsiteX116" fmla="*/ 265726 w 1508539"/>
              <a:gd name="connsiteY116" fmla="*/ 1663540 h 6858000"/>
              <a:gd name="connsiteX117" fmla="*/ 264852 w 1508539"/>
              <a:gd name="connsiteY117" fmla="*/ 1615777 h 6858000"/>
              <a:gd name="connsiteX118" fmla="*/ 245647 w 1508539"/>
              <a:gd name="connsiteY118" fmla="*/ 1563678 h 6858000"/>
              <a:gd name="connsiteX119" fmla="*/ 258727 w 1508539"/>
              <a:gd name="connsiteY119" fmla="*/ 1519474 h 6858000"/>
              <a:gd name="connsiteX120" fmla="*/ 251469 w 1508539"/>
              <a:gd name="connsiteY120" fmla="*/ 1477995 h 6858000"/>
              <a:gd name="connsiteX121" fmla="*/ 237554 w 1508539"/>
              <a:gd name="connsiteY121" fmla="*/ 1373769 h 6858000"/>
              <a:gd name="connsiteX122" fmla="*/ 245861 w 1508539"/>
              <a:gd name="connsiteY122" fmla="*/ 1307086 h 6858000"/>
              <a:gd name="connsiteX123" fmla="*/ 247049 w 1508539"/>
              <a:gd name="connsiteY123" fmla="*/ 1189033 h 6858000"/>
              <a:gd name="connsiteX124" fmla="*/ 251734 w 1508539"/>
              <a:gd name="connsiteY124" fmla="*/ 1168288 h 6858000"/>
              <a:gd name="connsiteX125" fmla="*/ 244016 w 1508539"/>
              <a:gd name="connsiteY125" fmla="*/ 1142577 h 6858000"/>
              <a:gd name="connsiteX126" fmla="*/ 233322 w 1508539"/>
              <a:gd name="connsiteY126" fmla="*/ 1088484 h 6858000"/>
              <a:gd name="connsiteX127" fmla="*/ 222058 w 1508539"/>
              <a:gd name="connsiteY127" fmla="*/ 1016103 h 6858000"/>
              <a:gd name="connsiteX128" fmla="*/ 223514 w 1508539"/>
              <a:gd name="connsiteY128" fmla="*/ 932283 h 6858000"/>
              <a:gd name="connsiteX129" fmla="*/ 225750 w 1508539"/>
              <a:gd name="connsiteY129" fmla="*/ 915925 h 6858000"/>
              <a:gd name="connsiteX130" fmla="*/ 218379 w 1508539"/>
              <a:gd name="connsiteY130" fmla="*/ 896999 h 6858000"/>
              <a:gd name="connsiteX131" fmla="*/ 187787 w 1508539"/>
              <a:gd name="connsiteY131" fmla="*/ 821517 h 6858000"/>
              <a:gd name="connsiteX132" fmla="*/ 166737 w 1508539"/>
              <a:gd name="connsiteY132" fmla="*/ 751353 h 6858000"/>
              <a:gd name="connsiteX133" fmla="*/ 166295 w 1508539"/>
              <a:gd name="connsiteY133" fmla="*/ 721230 h 6858000"/>
              <a:gd name="connsiteX134" fmla="*/ 151966 w 1508539"/>
              <a:gd name="connsiteY134" fmla="*/ 681659 h 6858000"/>
              <a:gd name="connsiteX135" fmla="*/ 137385 w 1508539"/>
              <a:gd name="connsiteY135" fmla="*/ 635218 h 6858000"/>
              <a:gd name="connsiteX136" fmla="*/ 142396 w 1508539"/>
              <a:gd name="connsiteY136" fmla="*/ 613763 h 6858000"/>
              <a:gd name="connsiteX137" fmla="*/ 128338 w 1508539"/>
              <a:gd name="connsiteY137" fmla="*/ 598582 h 6858000"/>
              <a:gd name="connsiteX138" fmla="*/ 128019 w 1508539"/>
              <a:gd name="connsiteY138" fmla="*/ 576846 h 6858000"/>
              <a:gd name="connsiteX139" fmla="*/ 107645 w 1508539"/>
              <a:gd name="connsiteY139" fmla="*/ 530055 h 6858000"/>
              <a:gd name="connsiteX140" fmla="*/ 106893 w 1508539"/>
              <a:gd name="connsiteY140" fmla="*/ 465389 h 6858000"/>
              <a:gd name="connsiteX141" fmla="*/ 89816 w 1508539"/>
              <a:gd name="connsiteY141" fmla="*/ 424699 h 6858000"/>
              <a:gd name="connsiteX142" fmla="*/ 90191 w 1508539"/>
              <a:gd name="connsiteY142" fmla="*/ 404917 h 6858000"/>
              <a:gd name="connsiteX143" fmla="*/ 70148 w 1508539"/>
              <a:gd name="connsiteY143" fmla="*/ 367211 h 6858000"/>
              <a:gd name="connsiteX144" fmla="*/ 36452 w 1508539"/>
              <a:gd name="connsiteY144" fmla="*/ 268519 h 6858000"/>
              <a:gd name="connsiteX145" fmla="*/ 23935 w 1508539"/>
              <a:gd name="connsiteY145" fmla="*/ 160886 h 6858000"/>
              <a:gd name="connsiteX146" fmla="*/ 19312 w 1508539"/>
              <a:gd name="connsiteY146" fmla="*/ 47336 h 6858000"/>
              <a:gd name="connsiteX147" fmla="*/ 0 w 1508539"/>
              <a:gd name="connsiteY147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173735 w 1508539"/>
              <a:gd name="connsiteY15" fmla="*/ 6514360 h 6858000"/>
              <a:gd name="connsiteX16" fmla="*/ 215389 w 1508539"/>
              <a:gd name="connsiteY16" fmla="*/ 6478062 h 6858000"/>
              <a:gd name="connsiteX17" fmla="*/ 226078 w 1508539"/>
              <a:gd name="connsiteY17" fmla="*/ 6460325 h 6858000"/>
              <a:gd name="connsiteX18" fmla="*/ 233311 w 1508539"/>
              <a:gd name="connsiteY18" fmla="*/ 6451488 h 6858000"/>
              <a:gd name="connsiteX19" fmla="*/ 234746 w 1508539"/>
              <a:gd name="connsiteY19" fmla="*/ 6451348 h 6858000"/>
              <a:gd name="connsiteX20" fmla="*/ 239104 w 1508539"/>
              <a:gd name="connsiteY20" fmla="*/ 6414240 h 6858000"/>
              <a:gd name="connsiteX21" fmla="*/ 241880 w 1508539"/>
              <a:gd name="connsiteY21" fmla="*/ 6384857 h 6858000"/>
              <a:gd name="connsiteX22" fmla="*/ 240591 w 1508539"/>
              <a:gd name="connsiteY22" fmla="*/ 6367510 h 6858000"/>
              <a:gd name="connsiteX23" fmla="*/ 244471 w 1508539"/>
              <a:gd name="connsiteY23" fmla="*/ 6349778 h 6858000"/>
              <a:gd name="connsiteX24" fmla="*/ 246136 w 1508539"/>
              <a:gd name="connsiteY24" fmla="*/ 6348250 h 6858000"/>
              <a:gd name="connsiteX25" fmla="*/ 262170 w 1508539"/>
              <a:gd name="connsiteY25" fmla="*/ 6281972 h 6858000"/>
              <a:gd name="connsiteX26" fmla="*/ 272933 w 1508539"/>
              <a:gd name="connsiteY26" fmla="*/ 6211940 h 6858000"/>
              <a:gd name="connsiteX27" fmla="*/ 314428 w 1508539"/>
              <a:gd name="connsiteY27" fmla="*/ 6113913 h 6858000"/>
              <a:gd name="connsiteX28" fmla="*/ 318721 w 1508539"/>
              <a:gd name="connsiteY28" fmla="*/ 6028119 h 6858000"/>
              <a:gd name="connsiteX29" fmla="*/ 345501 w 1508539"/>
              <a:gd name="connsiteY29" fmla="*/ 5934687 h 6858000"/>
              <a:gd name="connsiteX30" fmla="*/ 379513 w 1508539"/>
              <a:gd name="connsiteY30" fmla="*/ 5765594 h 6858000"/>
              <a:gd name="connsiteX31" fmla="*/ 411349 w 1508539"/>
              <a:gd name="connsiteY31" fmla="*/ 5693685 h 6858000"/>
              <a:gd name="connsiteX32" fmla="*/ 431404 w 1508539"/>
              <a:gd name="connsiteY32" fmla="*/ 5665173 h 6858000"/>
              <a:gd name="connsiteX33" fmla="*/ 465121 w 1508539"/>
              <a:gd name="connsiteY33" fmla="*/ 5563435 h 6858000"/>
              <a:gd name="connsiteX34" fmla="*/ 494626 w 1508539"/>
              <a:gd name="connsiteY34" fmla="*/ 5476393 h 6858000"/>
              <a:gd name="connsiteX35" fmla="*/ 525819 w 1508539"/>
              <a:gd name="connsiteY35" fmla="*/ 5396260 h 6858000"/>
              <a:gd name="connsiteX36" fmla="*/ 541800 w 1508539"/>
              <a:gd name="connsiteY36" fmla="*/ 5330009 h 6858000"/>
              <a:gd name="connsiteX37" fmla="*/ 575293 w 1508539"/>
              <a:gd name="connsiteY37" fmla="*/ 5273739 h 6858000"/>
              <a:gd name="connsiteX38" fmla="*/ 584892 w 1508539"/>
              <a:gd name="connsiteY38" fmla="*/ 5241779 h 6858000"/>
              <a:gd name="connsiteX39" fmla="*/ 596118 w 1508539"/>
              <a:gd name="connsiteY39" fmla="*/ 5225268 h 6858000"/>
              <a:gd name="connsiteX40" fmla="*/ 597138 w 1508539"/>
              <a:gd name="connsiteY40" fmla="*/ 5217684 h 6858000"/>
              <a:gd name="connsiteX41" fmla="*/ 604479 w 1508539"/>
              <a:gd name="connsiteY41" fmla="*/ 5193377 h 6858000"/>
              <a:gd name="connsiteX42" fmla="*/ 607782 w 1508539"/>
              <a:gd name="connsiteY42" fmla="*/ 5179288 h 6858000"/>
              <a:gd name="connsiteX43" fmla="*/ 608766 w 1508539"/>
              <a:gd name="connsiteY43" fmla="*/ 5173621 h 6858000"/>
              <a:gd name="connsiteX44" fmla="*/ 604400 w 1508539"/>
              <a:gd name="connsiteY44" fmla="*/ 5159961 h 6858000"/>
              <a:gd name="connsiteX45" fmla="*/ 611077 w 1508539"/>
              <a:gd name="connsiteY45" fmla="*/ 5144295 h 6858000"/>
              <a:gd name="connsiteX46" fmla="*/ 608010 w 1508539"/>
              <a:gd name="connsiteY46" fmla="*/ 5125185 h 6858000"/>
              <a:gd name="connsiteX47" fmla="*/ 614840 w 1508539"/>
              <a:gd name="connsiteY47" fmla="*/ 5121884 h 6858000"/>
              <a:gd name="connsiteX48" fmla="*/ 621876 w 1508539"/>
              <a:gd name="connsiteY48" fmla="*/ 5067850 h 6858000"/>
              <a:gd name="connsiteX49" fmla="*/ 624607 w 1508539"/>
              <a:gd name="connsiteY49" fmla="*/ 5060861 h 6858000"/>
              <a:gd name="connsiteX50" fmla="*/ 621311 w 1508539"/>
              <a:gd name="connsiteY50" fmla="*/ 5034192 h 6858000"/>
              <a:gd name="connsiteX51" fmla="*/ 622865 w 1508539"/>
              <a:gd name="connsiteY51" fmla="*/ 4993030 h 6858000"/>
              <a:gd name="connsiteX52" fmla="*/ 629774 w 1508539"/>
              <a:gd name="connsiteY52" fmla="*/ 4946844 h 6858000"/>
              <a:gd name="connsiteX53" fmla="*/ 625630 w 1508539"/>
              <a:gd name="connsiteY53" fmla="*/ 4932692 h 6858000"/>
              <a:gd name="connsiteX54" fmla="*/ 641033 w 1508539"/>
              <a:gd name="connsiteY54" fmla="*/ 4858827 h 6858000"/>
              <a:gd name="connsiteX55" fmla="*/ 646936 w 1508539"/>
              <a:gd name="connsiteY55" fmla="*/ 4821170 h 6858000"/>
              <a:gd name="connsiteX56" fmla="*/ 651669 w 1508539"/>
              <a:gd name="connsiteY56" fmla="*/ 4780965 h 6858000"/>
              <a:gd name="connsiteX57" fmla="*/ 652962 w 1508539"/>
              <a:gd name="connsiteY57" fmla="*/ 4750867 h 6858000"/>
              <a:gd name="connsiteX58" fmla="*/ 650769 w 1508539"/>
              <a:gd name="connsiteY58" fmla="*/ 4690749 h 6858000"/>
              <a:gd name="connsiteX59" fmla="*/ 646249 w 1508539"/>
              <a:gd name="connsiteY59" fmla="*/ 4584173 h 6858000"/>
              <a:gd name="connsiteX60" fmla="*/ 641332 w 1508539"/>
              <a:gd name="connsiteY60" fmla="*/ 4444346 h 6858000"/>
              <a:gd name="connsiteX61" fmla="*/ 637897 w 1508539"/>
              <a:gd name="connsiteY61" fmla="*/ 4375228 h 6858000"/>
              <a:gd name="connsiteX62" fmla="*/ 618550 w 1508539"/>
              <a:gd name="connsiteY62" fmla="*/ 4214165 h 6858000"/>
              <a:gd name="connsiteX63" fmla="*/ 622623 w 1508539"/>
              <a:gd name="connsiteY63" fmla="*/ 4090296 h 6858000"/>
              <a:gd name="connsiteX64" fmla="*/ 607879 w 1508539"/>
              <a:gd name="connsiteY64" fmla="*/ 4033999 h 6858000"/>
              <a:gd name="connsiteX65" fmla="*/ 609028 w 1508539"/>
              <a:gd name="connsiteY65" fmla="*/ 4031933 h 6858000"/>
              <a:gd name="connsiteX66" fmla="*/ 607604 w 1508539"/>
              <a:gd name="connsiteY66" fmla="*/ 4013953 h 6858000"/>
              <a:gd name="connsiteX67" fmla="*/ 593899 w 1508539"/>
              <a:gd name="connsiteY67" fmla="*/ 3974753 h 6858000"/>
              <a:gd name="connsiteX68" fmla="*/ 595497 w 1508539"/>
              <a:gd name="connsiteY68" fmla="*/ 3969950 h 6858000"/>
              <a:gd name="connsiteX69" fmla="*/ 588919 w 1508539"/>
              <a:gd name="connsiteY69" fmla="*/ 3933779 h 6858000"/>
              <a:gd name="connsiteX70" fmla="*/ 590250 w 1508539"/>
              <a:gd name="connsiteY70" fmla="*/ 3933093 h 6858000"/>
              <a:gd name="connsiteX71" fmla="*/ 594604 w 1508539"/>
              <a:gd name="connsiteY71" fmla="*/ 3922082 h 6858000"/>
              <a:gd name="connsiteX72" fmla="*/ 599682 w 1508539"/>
              <a:gd name="connsiteY72" fmla="*/ 3901461 h 6858000"/>
              <a:gd name="connsiteX73" fmla="*/ 622276 w 1508539"/>
              <a:gd name="connsiteY73" fmla="*/ 3813873 h 6858000"/>
              <a:gd name="connsiteX74" fmla="*/ 621701 w 1508539"/>
              <a:gd name="connsiteY74" fmla="*/ 3806161 h 6858000"/>
              <a:gd name="connsiteX75" fmla="*/ 622008 w 1508539"/>
              <a:gd name="connsiteY75" fmla="*/ 3805957 h 6858000"/>
              <a:gd name="connsiteX76" fmla="*/ 622035 w 1508539"/>
              <a:gd name="connsiteY76" fmla="*/ 3797724 h 6858000"/>
              <a:gd name="connsiteX77" fmla="*/ 620650 w 1508539"/>
              <a:gd name="connsiteY77" fmla="*/ 3792098 h 6858000"/>
              <a:gd name="connsiteX78" fmla="*/ 619534 w 1508539"/>
              <a:gd name="connsiteY78" fmla="*/ 3777135 h 6858000"/>
              <a:gd name="connsiteX79" fmla="*/ 621267 w 1508539"/>
              <a:gd name="connsiteY79" fmla="*/ 3771656 h 6858000"/>
              <a:gd name="connsiteX80" fmla="*/ 625010 w 1508539"/>
              <a:gd name="connsiteY80" fmla="*/ 3769007 h 6858000"/>
              <a:gd name="connsiteX81" fmla="*/ 624476 w 1508539"/>
              <a:gd name="connsiteY81" fmla="*/ 3767709 h 6858000"/>
              <a:gd name="connsiteX82" fmla="*/ 633172 w 1508539"/>
              <a:gd name="connsiteY82" fmla="*/ 3738082 h 6858000"/>
              <a:gd name="connsiteX83" fmla="*/ 640518 w 1508539"/>
              <a:gd name="connsiteY83" fmla="*/ 3673397 h 6858000"/>
              <a:gd name="connsiteX84" fmla="*/ 639814 w 1508539"/>
              <a:gd name="connsiteY84" fmla="*/ 3637109 h 6858000"/>
              <a:gd name="connsiteX85" fmla="*/ 643257 w 1508539"/>
              <a:gd name="connsiteY85" fmla="*/ 3536883 h 6858000"/>
              <a:gd name="connsiteX86" fmla="*/ 650795 w 1508539"/>
              <a:gd name="connsiteY86" fmla="*/ 3435652 h 6858000"/>
              <a:gd name="connsiteX87" fmla="*/ 652466 w 1508539"/>
              <a:gd name="connsiteY87" fmla="*/ 3307769 h 6858000"/>
              <a:gd name="connsiteX88" fmla="*/ 670029 w 1508539"/>
              <a:gd name="connsiteY88" fmla="*/ 3250522 h 6858000"/>
              <a:gd name="connsiteX89" fmla="*/ 670454 w 1508539"/>
              <a:gd name="connsiteY89" fmla="*/ 3229163 h 6858000"/>
              <a:gd name="connsiteX90" fmla="*/ 672277 w 1508539"/>
              <a:gd name="connsiteY90" fmla="*/ 3217217 h 6858000"/>
              <a:gd name="connsiteX91" fmla="*/ 659112 w 1508539"/>
              <a:gd name="connsiteY91" fmla="*/ 3183755 h 6858000"/>
              <a:gd name="connsiteX92" fmla="*/ 659613 w 1508539"/>
              <a:gd name="connsiteY92" fmla="*/ 3178642 h 6858000"/>
              <a:gd name="connsiteX93" fmla="*/ 647213 w 1508539"/>
              <a:gd name="connsiteY93" fmla="*/ 3158586 h 6858000"/>
              <a:gd name="connsiteX94" fmla="*/ 632398 w 1508539"/>
              <a:gd name="connsiteY94" fmla="*/ 3129034 h 6858000"/>
              <a:gd name="connsiteX95" fmla="*/ 633063 w 1508539"/>
              <a:gd name="connsiteY95" fmla="*/ 3126682 h 6858000"/>
              <a:gd name="connsiteX96" fmla="*/ 623931 w 1508539"/>
              <a:gd name="connsiteY96" fmla="*/ 3114519 h 6858000"/>
              <a:gd name="connsiteX97" fmla="*/ 610540 w 1508539"/>
              <a:gd name="connsiteY97" fmla="*/ 3106272 h 6858000"/>
              <a:gd name="connsiteX98" fmla="*/ 583270 w 1508539"/>
              <a:gd name="connsiteY98" fmla="*/ 2958185 h 6858000"/>
              <a:gd name="connsiteX99" fmla="*/ 525884 w 1508539"/>
              <a:gd name="connsiteY99" fmla="*/ 2762989 h 6858000"/>
              <a:gd name="connsiteX100" fmla="*/ 474802 w 1508539"/>
              <a:gd name="connsiteY100" fmla="*/ 2554718 h 6858000"/>
              <a:gd name="connsiteX101" fmla="*/ 454896 w 1508539"/>
              <a:gd name="connsiteY101" fmla="*/ 2485734 h 6858000"/>
              <a:gd name="connsiteX102" fmla="*/ 445619 w 1508539"/>
              <a:gd name="connsiteY102" fmla="*/ 2447068 h 6858000"/>
              <a:gd name="connsiteX103" fmla="*/ 432580 w 1508539"/>
              <a:gd name="connsiteY103" fmla="*/ 2425819 h 6858000"/>
              <a:gd name="connsiteX104" fmla="*/ 438579 w 1508539"/>
              <a:gd name="connsiteY104" fmla="*/ 2402874 h 6858000"/>
              <a:gd name="connsiteX105" fmla="*/ 441191 w 1508539"/>
              <a:gd name="connsiteY105" fmla="*/ 2381443 h 6858000"/>
              <a:gd name="connsiteX106" fmla="*/ 417520 w 1508539"/>
              <a:gd name="connsiteY106" fmla="*/ 2261920 h 6858000"/>
              <a:gd name="connsiteX107" fmla="*/ 407407 w 1508539"/>
              <a:gd name="connsiteY107" fmla="*/ 2195378 h 6858000"/>
              <a:gd name="connsiteX108" fmla="*/ 391624 w 1508539"/>
              <a:gd name="connsiteY108" fmla="*/ 2155135 h 6858000"/>
              <a:gd name="connsiteX109" fmla="*/ 389082 w 1508539"/>
              <a:gd name="connsiteY109" fmla="*/ 2118008 h 6858000"/>
              <a:gd name="connsiteX110" fmla="*/ 390075 w 1508539"/>
              <a:gd name="connsiteY110" fmla="*/ 2050531 h 6858000"/>
              <a:gd name="connsiteX111" fmla="*/ 381881 w 1508539"/>
              <a:gd name="connsiteY111" fmla="*/ 1963269 h 6858000"/>
              <a:gd name="connsiteX112" fmla="*/ 363059 w 1508539"/>
              <a:gd name="connsiteY112" fmla="*/ 1906352 h 6858000"/>
              <a:gd name="connsiteX113" fmla="*/ 339616 w 1508539"/>
              <a:gd name="connsiteY113" fmla="*/ 1861531 h 6858000"/>
              <a:gd name="connsiteX114" fmla="*/ 293415 w 1508539"/>
              <a:gd name="connsiteY114" fmla="*/ 1732919 h 6858000"/>
              <a:gd name="connsiteX115" fmla="*/ 265726 w 1508539"/>
              <a:gd name="connsiteY115" fmla="*/ 1663540 h 6858000"/>
              <a:gd name="connsiteX116" fmla="*/ 264852 w 1508539"/>
              <a:gd name="connsiteY116" fmla="*/ 1615777 h 6858000"/>
              <a:gd name="connsiteX117" fmla="*/ 245647 w 1508539"/>
              <a:gd name="connsiteY117" fmla="*/ 1563678 h 6858000"/>
              <a:gd name="connsiteX118" fmla="*/ 258727 w 1508539"/>
              <a:gd name="connsiteY118" fmla="*/ 1519474 h 6858000"/>
              <a:gd name="connsiteX119" fmla="*/ 251469 w 1508539"/>
              <a:gd name="connsiteY119" fmla="*/ 1477995 h 6858000"/>
              <a:gd name="connsiteX120" fmla="*/ 237554 w 1508539"/>
              <a:gd name="connsiteY120" fmla="*/ 1373769 h 6858000"/>
              <a:gd name="connsiteX121" fmla="*/ 245861 w 1508539"/>
              <a:gd name="connsiteY121" fmla="*/ 1307086 h 6858000"/>
              <a:gd name="connsiteX122" fmla="*/ 247049 w 1508539"/>
              <a:gd name="connsiteY122" fmla="*/ 1189033 h 6858000"/>
              <a:gd name="connsiteX123" fmla="*/ 251734 w 1508539"/>
              <a:gd name="connsiteY123" fmla="*/ 1168288 h 6858000"/>
              <a:gd name="connsiteX124" fmla="*/ 244016 w 1508539"/>
              <a:gd name="connsiteY124" fmla="*/ 1142577 h 6858000"/>
              <a:gd name="connsiteX125" fmla="*/ 233322 w 1508539"/>
              <a:gd name="connsiteY125" fmla="*/ 1088484 h 6858000"/>
              <a:gd name="connsiteX126" fmla="*/ 222058 w 1508539"/>
              <a:gd name="connsiteY126" fmla="*/ 1016103 h 6858000"/>
              <a:gd name="connsiteX127" fmla="*/ 223514 w 1508539"/>
              <a:gd name="connsiteY127" fmla="*/ 932283 h 6858000"/>
              <a:gd name="connsiteX128" fmla="*/ 225750 w 1508539"/>
              <a:gd name="connsiteY128" fmla="*/ 915925 h 6858000"/>
              <a:gd name="connsiteX129" fmla="*/ 218379 w 1508539"/>
              <a:gd name="connsiteY129" fmla="*/ 896999 h 6858000"/>
              <a:gd name="connsiteX130" fmla="*/ 187787 w 1508539"/>
              <a:gd name="connsiteY130" fmla="*/ 821517 h 6858000"/>
              <a:gd name="connsiteX131" fmla="*/ 166737 w 1508539"/>
              <a:gd name="connsiteY131" fmla="*/ 751353 h 6858000"/>
              <a:gd name="connsiteX132" fmla="*/ 166295 w 1508539"/>
              <a:gd name="connsiteY132" fmla="*/ 721230 h 6858000"/>
              <a:gd name="connsiteX133" fmla="*/ 151966 w 1508539"/>
              <a:gd name="connsiteY133" fmla="*/ 681659 h 6858000"/>
              <a:gd name="connsiteX134" fmla="*/ 137385 w 1508539"/>
              <a:gd name="connsiteY134" fmla="*/ 635218 h 6858000"/>
              <a:gd name="connsiteX135" fmla="*/ 142396 w 1508539"/>
              <a:gd name="connsiteY135" fmla="*/ 613763 h 6858000"/>
              <a:gd name="connsiteX136" fmla="*/ 128338 w 1508539"/>
              <a:gd name="connsiteY136" fmla="*/ 598582 h 6858000"/>
              <a:gd name="connsiteX137" fmla="*/ 128019 w 1508539"/>
              <a:gd name="connsiteY137" fmla="*/ 576846 h 6858000"/>
              <a:gd name="connsiteX138" fmla="*/ 107645 w 1508539"/>
              <a:gd name="connsiteY138" fmla="*/ 530055 h 6858000"/>
              <a:gd name="connsiteX139" fmla="*/ 106893 w 1508539"/>
              <a:gd name="connsiteY139" fmla="*/ 465389 h 6858000"/>
              <a:gd name="connsiteX140" fmla="*/ 89816 w 1508539"/>
              <a:gd name="connsiteY140" fmla="*/ 424699 h 6858000"/>
              <a:gd name="connsiteX141" fmla="*/ 90191 w 1508539"/>
              <a:gd name="connsiteY141" fmla="*/ 404917 h 6858000"/>
              <a:gd name="connsiteX142" fmla="*/ 70148 w 1508539"/>
              <a:gd name="connsiteY142" fmla="*/ 367211 h 6858000"/>
              <a:gd name="connsiteX143" fmla="*/ 36452 w 1508539"/>
              <a:gd name="connsiteY143" fmla="*/ 268519 h 6858000"/>
              <a:gd name="connsiteX144" fmla="*/ 23935 w 1508539"/>
              <a:gd name="connsiteY144" fmla="*/ 160886 h 6858000"/>
              <a:gd name="connsiteX145" fmla="*/ 19312 w 1508539"/>
              <a:gd name="connsiteY145" fmla="*/ 47336 h 6858000"/>
              <a:gd name="connsiteX146" fmla="*/ 0 w 1508539"/>
              <a:gd name="connsiteY146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169039 w 1508539"/>
              <a:gd name="connsiteY14" fmla="*/ 6553006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57757 w 1508539"/>
              <a:gd name="connsiteY9" fmla="*/ 6593735 h 6858000"/>
              <a:gd name="connsiteX10" fmla="*/ 164248 w 1508539"/>
              <a:gd name="connsiteY10" fmla="*/ 6574442 h 6858000"/>
              <a:gd name="connsiteX11" fmla="*/ 164588 w 1508539"/>
              <a:gd name="connsiteY11" fmla="*/ 6568530 h 6858000"/>
              <a:gd name="connsiteX12" fmla="*/ 166997 w 1508539"/>
              <a:gd name="connsiteY12" fmla="*/ 6560674 h 6858000"/>
              <a:gd name="connsiteX13" fmla="*/ 167342 w 1508539"/>
              <a:gd name="connsiteY13" fmla="*/ 6560598 h 6858000"/>
              <a:gd name="connsiteX14" fmla="*/ 201349 w 1508539"/>
              <a:gd name="connsiteY14" fmla="*/ 6530567 h 6858000"/>
              <a:gd name="connsiteX15" fmla="*/ 215389 w 1508539"/>
              <a:gd name="connsiteY15" fmla="*/ 6478062 h 6858000"/>
              <a:gd name="connsiteX16" fmla="*/ 226078 w 1508539"/>
              <a:gd name="connsiteY16" fmla="*/ 6460325 h 6858000"/>
              <a:gd name="connsiteX17" fmla="*/ 233311 w 1508539"/>
              <a:gd name="connsiteY17" fmla="*/ 6451488 h 6858000"/>
              <a:gd name="connsiteX18" fmla="*/ 234746 w 1508539"/>
              <a:gd name="connsiteY18" fmla="*/ 6451348 h 6858000"/>
              <a:gd name="connsiteX19" fmla="*/ 239104 w 1508539"/>
              <a:gd name="connsiteY19" fmla="*/ 6414240 h 6858000"/>
              <a:gd name="connsiteX20" fmla="*/ 241880 w 1508539"/>
              <a:gd name="connsiteY20" fmla="*/ 6384857 h 6858000"/>
              <a:gd name="connsiteX21" fmla="*/ 240591 w 1508539"/>
              <a:gd name="connsiteY21" fmla="*/ 6367510 h 6858000"/>
              <a:gd name="connsiteX22" fmla="*/ 244471 w 1508539"/>
              <a:gd name="connsiteY22" fmla="*/ 6349778 h 6858000"/>
              <a:gd name="connsiteX23" fmla="*/ 246136 w 1508539"/>
              <a:gd name="connsiteY23" fmla="*/ 6348250 h 6858000"/>
              <a:gd name="connsiteX24" fmla="*/ 262170 w 1508539"/>
              <a:gd name="connsiteY24" fmla="*/ 6281972 h 6858000"/>
              <a:gd name="connsiteX25" fmla="*/ 272933 w 1508539"/>
              <a:gd name="connsiteY25" fmla="*/ 6211940 h 6858000"/>
              <a:gd name="connsiteX26" fmla="*/ 314428 w 1508539"/>
              <a:gd name="connsiteY26" fmla="*/ 6113913 h 6858000"/>
              <a:gd name="connsiteX27" fmla="*/ 318721 w 1508539"/>
              <a:gd name="connsiteY27" fmla="*/ 6028119 h 6858000"/>
              <a:gd name="connsiteX28" fmla="*/ 345501 w 1508539"/>
              <a:gd name="connsiteY28" fmla="*/ 5934687 h 6858000"/>
              <a:gd name="connsiteX29" fmla="*/ 379513 w 1508539"/>
              <a:gd name="connsiteY29" fmla="*/ 5765594 h 6858000"/>
              <a:gd name="connsiteX30" fmla="*/ 411349 w 1508539"/>
              <a:gd name="connsiteY30" fmla="*/ 5693685 h 6858000"/>
              <a:gd name="connsiteX31" fmla="*/ 431404 w 1508539"/>
              <a:gd name="connsiteY31" fmla="*/ 5665173 h 6858000"/>
              <a:gd name="connsiteX32" fmla="*/ 465121 w 1508539"/>
              <a:gd name="connsiteY32" fmla="*/ 5563435 h 6858000"/>
              <a:gd name="connsiteX33" fmla="*/ 494626 w 1508539"/>
              <a:gd name="connsiteY33" fmla="*/ 5476393 h 6858000"/>
              <a:gd name="connsiteX34" fmla="*/ 525819 w 1508539"/>
              <a:gd name="connsiteY34" fmla="*/ 5396260 h 6858000"/>
              <a:gd name="connsiteX35" fmla="*/ 541800 w 1508539"/>
              <a:gd name="connsiteY35" fmla="*/ 5330009 h 6858000"/>
              <a:gd name="connsiteX36" fmla="*/ 575293 w 1508539"/>
              <a:gd name="connsiteY36" fmla="*/ 5273739 h 6858000"/>
              <a:gd name="connsiteX37" fmla="*/ 584892 w 1508539"/>
              <a:gd name="connsiteY37" fmla="*/ 5241779 h 6858000"/>
              <a:gd name="connsiteX38" fmla="*/ 596118 w 1508539"/>
              <a:gd name="connsiteY38" fmla="*/ 5225268 h 6858000"/>
              <a:gd name="connsiteX39" fmla="*/ 597138 w 1508539"/>
              <a:gd name="connsiteY39" fmla="*/ 5217684 h 6858000"/>
              <a:gd name="connsiteX40" fmla="*/ 604479 w 1508539"/>
              <a:gd name="connsiteY40" fmla="*/ 5193377 h 6858000"/>
              <a:gd name="connsiteX41" fmla="*/ 607782 w 1508539"/>
              <a:gd name="connsiteY41" fmla="*/ 5179288 h 6858000"/>
              <a:gd name="connsiteX42" fmla="*/ 608766 w 1508539"/>
              <a:gd name="connsiteY42" fmla="*/ 5173621 h 6858000"/>
              <a:gd name="connsiteX43" fmla="*/ 604400 w 1508539"/>
              <a:gd name="connsiteY43" fmla="*/ 5159961 h 6858000"/>
              <a:gd name="connsiteX44" fmla="*/ 611077 w 1508539"/>
              <a:gd name="connsiteY44" fmla="*/ 5144295 h 6858000"/>
              <a:gd name="connsiteX45" fmla="*/ 608010 w 1508539"/>
              <a:gd name="connsiteY45" fmla="*/ 5125185 h 6858000"/>
              <a:gd name="connsiteX46" fmla="*/ 614840 w 1508539"/>
              <a:gd name="connsiteY46" fmla="*/ 5121884 h 6858000"/>
              <a:gd name="connsiteX47" fmla="*/ 621876 w 1508539"/>
              <a:gd name="connsiteY47" fmla="*/ 5067850 h 6858000"/>
              <a:gd name="connsiteX48" fmla="*/ 624607 w 1508539"/>
              <a:gd name="connsiteY48" fmla="*/ 5060861 h 6858000"/>
              <a:gd name="connsiteX49" fmla="*/ 621311 w 1508539"/>
              <a:gd name="connsiteY49" fmla="*/ 5034192 h 6858000"/>
              <a:gd name="connsiteX50" fmla="*/ 622865 w 1508539"/>
              <a:gd name="connsiteY50" fmla="*/ 4993030 h 6858000"/>
              <a:gd name="connsiteX51" fmla="*/ 629774 w 1508539"/>
              <a:gd name="connsiteY51" fmla="*/ 4946844 h 6858000"/>
              <a:gd name="connsiteX52" fmla="*/ 625630 w 1508539"/>
              <a:gd name="connsiteY52" fmla="*/ 4932692 h 6858000"/>
              <a:gd name="connsiteX53" fmla="*/ 641033 w 1508539"/>
              <a:gd name="connsiteY53" fmla="*/ 4858827 h 6858000"/>
              <a:gd name="connsiteX54" fmla="*/ 646936 w 1508539"/>
              <a:gd name="connsiteY54" fmla="*/ 4821170 h 6858000"/>
              <a:gd name="connsiteX55" fmla="*/ 651669 w 1508539"/>
              <a:gd name="connsiteY55" fmla="*/ 4780965 h 6858000"/>
              <a:gd name="connsiteX56" fmla="*/ 652962 w 1508539"/>
              <a:gd name="connsiteY56" fmla="*/ 4750867 h 6858000"/>
              <a:gd name="connsiteX57" fmla="*/ 650769 w 1508539"/>
              <a:gd name="connsiteY57" fmla="*/ 4690749 h 6858000"/>
              <a:gd name="connsiteX58" fmla="*/ 646249 w 1508539"/>
              <a:gd name="connsiteY58" fmla="*/ 4584173 h 6858000"/>
              <a:gd name="connsiteX59" fmla="*/ 641332 w 1508539"/>
              <a:gd name="connsiteY59" fmla="*/ 4444346 h 6858000"/>
              <a:gd name="connsiteX60" fmla="*/ 637897 w 1508539"/>
              <a:gd name="connsiteY60" fmla="*/ 4375228 h 6858000"/>
              <a:gd name="connsiteX61" fmla="*/ 618550 w 1508539"/>
              <a:gd name="connsiteY61" fmla="*/ 4214165 h 6858000"/>
              <a:gd name="connsiteX62" fmla="*/ 622623 w 1508539"/>
              <a:gd name="connsiteY62" fmla="*/ 4090296 h 6858000"/>
              <a:gd name="connsiteX63" fmla="*/ 607879 w 1508539"/>
              <a:gd name="connsiteY63" fmla="*/ 4033999 h 6858000"/>
              <a:gd name="connsiteX64" fmla="*/ 609028 w 1508539"/>
              <a:gd name="connsiteY64" fmla="*/ 4031933 h 6858000"/>
              <a:gd name="connsiteX65" fmla="*/ 607604 w 1508539"/>
              <a:gd name="connsiteY65" fmla="*/ 4013953 h 6858000"/>
              <a:gd name="connsiteX66" fmla="*/ 593899 w 1508539"/>
              <a:gd name="connsiteY66" fmla="*/ 3974753 h 6858000"/>
              <a:gd name="connsiteX67" fmla="*/ 595497 w 1508539"/>
              <a:gd name="connsiteY67" fmla="*/ 3969950 h 6858000"/>
              <a:gd name="connsiteX68" fmla="*/ 588919 w 1508539"/>
              <a:gd name="connsiteY68" fmla="*/ 3933779 h 6858000"/>
              <a:gd name="connsiteX69" fmla="*/ 590250 w 1508539"/>
              <a:gd name="connsiteY69" fmla="*/ 3933093 h 6858000"/>
              <a:gd name="connsiteX70" fmla="*/ 594604 w 1508539"/>
              <a:gd name="connsiteY70" fmla="*/ 3922082 h 6858000"/>
              <a:gd name="connsiteX71" fmla="*/ 599682 w 1508539"/>
              <a:gd name="connsiteY71" fmla="*/ 3901461 h 6858000"/>
              <a:gd name="connsiteX72" fmla="*/ 622276 w 1508539"/>
              <a:gd name="connsiteY72" fmla="*/ 3813873 h 6858000"/>
              <a:gd name="connsiteX73" fmla="*/ 621701 w 1508539"/>
              <a:gd name="connsiteY73" fmla="*/ 3806161 h 6858000"/>
              <a:gd name="connsiteX74" fmla="*/ 622008 w 1508539"/>
              <a:gd name="connsiteY74" fmla="*/ 3805957 h 6858000"/>
              <a:gd name="connsiteX75" fmla="*/ 622035 w 1508539"/>
              <a:gd name="connsiteY75" fmla="*/ 3797724 h 6858000"/>
              <a:gd name="connsiteX76" fmla="*/ 620650 w 1508539"/>
              <a:gd name="connsiteY76" fmla="*/ 3792098 h 6858000"/>
              <a:gd name="connsiteX77" fmla="*/ 619534 w 1508539"/>
              <a:gd name="connsiteY77" fmla="*/ 3777135 h 6858000"/>
              <a:gd name="connsiteX78" fmla="*/ 621267 w 1508539"/>
              <a:gd name="connsiteY78" fmla="*/ 3771656 h 6858000"/>
              <a:gd name="connsiteX79" fmla="*/ 625010 w 1508539"/>
              <a:gd name="connsiteY79" fmla="*/ 3769007 h 6858000"/>
              <a:gd name="connsiteX80" fmla="*/ 624476 w 1508539"/>
              <a:gd name="connsiteY80" fmla="*/ 3767709 h 6858000"/>
              <a:gd name="connsiteX81" fmla="*/ 633172 w 1508539"/>
              <a:gd name="connsiteY81" fmla="*/ 3738082 h 6858000"/>
              <a:gd name="connsiteX82" fmla="*/ 640518 w 1508539"/>
              <a:gd name="connsiteY82" fmla="*/ 3673397 h 6858000"/>
              <a:gd name="connsiteX83" fmla="*/ 639814 w 1508539"/>
              <a:gd name="connsiteY83" fmla="*/ 3637109 h 6858000"/>
              <a:gd name="connsiteX84" fmla="*/ 643257 w 1508539"/>
              <a:gd name="connsiteY84" fmla="*/ 3536883 h 6858000"/>
              <a:gd name="connsiteX85" fmla="*/ 650795 w 1508539"/>
              <a:gd name="connsiteY85" fmla="*/ 3435652 h 6858000"/>
              <a:gd name="connsiteX86" fmla="*/ 652466 w 1508539"/>
              <a:gd name="connsiteY86" fmla="*/ 3307769 h 6858000"/>
              <a:gd name="connsiteX87" fmla="*/ 670029 w 1508539"/>
              <a:gd name="connsiteY87" fmla="*/ 3250522 h 6858000"/>
              <a:gd name="connsiteX88" fmla="*/ 670454 w 1508539"/>
              <a:gd name="connsiteY88" fmla="*/ 3229163 h 6858000"/>
              <a:gd name="connsiteX89" fmla="*/ 672277 w 1508539"/>
              <a:gd name="connsiteY89" fmla="*/ 3217217 h 6858000"/>
              <a:gd name="connsiteX90" fmla="*/ 659112 w 1508539"/>
              <a:gd name="connsiteY90" fmla="*/ 3183755 h 6858000"/>
              <a:gd name="connsiteX91" fmla="*/ 659613 w 1508539"/>
              <a:gd name="connsiteY91" fmla="*/ 3178642 h 6858000"/>
              <a:gd name="connsiteX92" fmla="*/ 647213 w 1508539"/>
              <a:gd name="connsiteY92" fmla="*/ 3158586 h 6858000"/>
              <a:gd name="connsiteX93" fmla="*/ 632398 w 1508539"/>
              <a:gd name="connsiteY93" fmla="*/ 3129034 h 6858000"/>
              <a:gd name="connsiteX94" fmla="*/ 633063 w 1508539"/>
              <a:gd name="connsiteY94" fmla="*/ 3126682 h 6858000"/>
              <a:gd name="connsiteX95" fmla="*/ 623931 w 1508539"/>
              <a:gd name="connsiteY95" fmla="*/ 3114519 h 6858000"/>
              <a:gd name="connsiteX96" fmla="*/ 610540 w 1508539"/>
              <a:gd name="connsiteY96" fmla="*/ 3106272 h 6858000"/>
              <a:gd name="connsiteX97" fmla="*/ 583270 w 1508539"/>
              <a:gd name="connsiteY97" fmla="*/ 2958185 h 6858000"/>
              <a:gd name="connsiteX98" fmla="*/ 525884 w 1508539"/>
              <a:gd name="connsiteY98" fmla="*/ 2762989 h 6858000"/>
              <a:gd name="connsiteX99" fmla="*/ 474802 w 1508539"/>
              <a:gd name="connsiteY99" fmla="*/ 2554718 h 6858000"/>
              <a:gd name="connsiteX100" fmla="*/ 454896 w 1508539"/>
              <a:gd name="connsiteY100" fmla="*/ 2485734 h 6858000"/>
              <a:gd name="connsiteX101" fmla="*/ 445619 w 1508539"/>
              <a:gd name="connsiteY101" fmla="*/ 2447068 h 6858000"/>
              <a:gd name="connsiteX102" fmla="*/ 432580 w 1508539"/>
              <a:gd name="connsiteY102" fmla="*/ 2425819 h 6858000"/>
              <a:gd name="connsiteX103" fmla="*/ 438579 w 1508539"/>
              <a:gd name="connsiteY103" fmla="*/ 2402874 h 6858000"/>
              <a:gd name="connsiteX104" fmla="*/ 441191 w 1508539"/>
              <a:gd name="connsiteY104" fmla="*/ 2381443 h 6858000"/>
              <a:gd name="connsiteX105" fmla="*/ 417520 w 1508539"/>
              <a:gd name="connsiteY105" fmla="*/ 2261920 h 6858000"/>
              <a:gd name="connsiteX106" fmla="*/ 407407 w 1508539"/>
              <a:gd name="connsiteY106" fmla="*/ 2195378 h 6858000"/>
              <a:gd name="connsiteX107" fmla="*/ 391624 w 1508539"/>
              <a:gd name="connsiteY107" fmla="*/ 2155135 h 6858000"/>
              <a:gd name="connsiteX108" fmla="*/ 389082 w 1508539"/>
              <a:gd name="connsiteY108" fmla="*/ 2118008 h 6858000"/>
              <a:gd name="connsiteX109" fmla="*/ 390075 w 1508539"/>
              <a:gd name="connsiteY109" fmla="*/ 2050531 h 6858000"/>
              <a:gd name="connsiteX110" fmla="*/ 381881 w 1508539"/>
              <a:gd name="connsiteY110" fmla="*/ 1963269 h 6858000"/>
              <a:gd name="connsiteX111" fmla="*/ 363059 w 1508539"/>
              <a:gd name="connsiteY111" fmla="*/ 1906352 h 6858000"/>
              <a:gd name="connsiteX112" fmla="*/ 339616 w 1508539"/>
              <a:gd name="connsiteY112" fmla="*/ 1861531 h 6858000"/>
              <a:gd name="connsiteX113" fmla="*/ 293415 w 1508539"/>
              <a:gd name="connsiteY113" fmla="*/ 1732919 h 6858000"/>
              <a:gd name="connsiteX114" fmla="*/ 265726 w 1508539"/>
              <a:gd name="connsiteY114" fmla="*/ 1663540 h 6858000"/>
              <a:gd name="connsiteX115" fmla="*/ 264852 w 1508539"/>
              <a:gd name="connsiteY115" fmla="*/ 1615777 h 6858000"/>
              <a:gd name="connsiteX116" fmla="*/ 245647 w 1508539"/>
              <a:gd name="connsiteY116" fmla="*/ 1563678 h 6858000"/>
              <a:gd name="connsiteX117" fmla="*/ 258727 w 1508539"/>
              <a:gd name="connsiteY117" fmla="*/ 1519474 h 6858000"/>
              <a:gd name="connsiteX118" fmla="*/ 251469 w 1508539"/>
              <a:gd name="connsiteY118" fmla="*/ 1477995 h 6858000"/>
              <a:gd name="connsiteX119" fmla="*/ 237554 w 1508539"/>
              <a:gd name="connsiteY119" fmla="*/ 1373769 h 6858000"/>
              <a:gd name="connsiteX120" fmla="*/ 245861 w 1508539"/>
              <a:gd name="connsiteY120" fmla="*/ 1307086 h 6858000"/>
              <a:gd name="connsiteX121" fmla="*/ 247049 w 1508539"/>
              <a:gd name="connsiteY121" fmla="*/ 1189033 h 6858000"/>
              <a:gd name="connsiteX122" fmla="*/ 251734 w 1508539"/>
              <a:gd name="connsiteY122" fmla="*/ 1168288 h 6858000"/>
              <a:gd name="connsiteX123" fmla="*/ 244016 w 1508539"/>
              <a:gd name="connsiteY123" fmla="*/ 1142577 h 6858000"/>
              <a:gd name="connsiteX124" fmla="*/ 233322 w 1508539"/>
              <a:gd name="connsiteY124" fmla="*/ 1088484 h 6858000"/>
              <a:gd name="connsiteX125" fmla="*/ 222058 w 1508539"/>
              <a:gd name="connsiteY125" fmla="*/ 1016103 h 6858000"/>
              <a:gd name="connsiteX126" fmla="*/ 223514 w 1508539"/>
              <a:gd name="connsiteY126" fmla="*/ 932283 h 6858000"/>
              <a:gd name="connsiteX127" fmla="*/ 225750 w 1508539"/>
              <a:gd name="connsiteY127" fmla="*/ 915925 h 6858000"/>
              <a:gd name="connsiteX128" fmla="*/ 218379 w 1508539"/>
              <a:gd name="connsiteY128" fmla="*/ 896999 h 6858000"/>
              <a:gd name="connsiteX129" fmla="*/ 187787 w 1508539"/>
              <a:gd name="connsiteY129" fmla="*/ 821517 h 6858000"/>
              <a:gd name="connsiteX130" fmla="*/ 166737 w 1508539"/>
              <a:gd name="connsiteY130" fmla="*/ 751353 h 6858000"/>
              <a:gd name="connsiteX131" fmla="*/ 166295 w 1508539"/>
              <a:gd name="connsiteY131" fmla="*/ 721230 h 6858000"/>
              <a:gd name="connsiteX132" fmla="*/ 151966 w 1508539"/>
              <a:gd name="connsiteY132" fmla="*/ 681659 h 6858000"/>
              <a:gd name="connsiteX133" fmla="*/ 137385 w 1508539"/>
              <a:gd name="connsiteY133" fmla="*/ 635218 h 6858000"/>
              <a:gd name="connsiteX134" fmla="*/ 142396 w 1508539"/>
              <a:gd name="connsiteY134" fmla="*/ 613763 h 6858000"/>
              <a:gd name="connsiteX135" fmla="*/ 128338 w 1508539"/>
              <a:gd name="connsiteY135" fmla="*/ 598582 h 6858000"/>
              <a:gd name="connsiteX136" fmla="*/ 128019 w 1508539"/>
              <a:gd name="connsiteY136" fmla="*/ 576846 h 6858000"/>
              <a:gd name="connsiteX137" fmla="*/ 107645 w 1508539"/>
              <a:gd name="connsiteY137" fmla="*/ 530055 h 6858000"/>
              <a:gd name="connsiteX138" fmla="*/ 106893 w 1508539"/>
              <a:gd name="connsiteY138" fmla="*/ 465389 h 6858000"/>
              <a:gd name="connsiteX139" fmla="*/ 89816 w 1508539"/>
              <a:gd name="connsiteY139" fmla="*/ 424699 h 6858000"/>
              <a:gd name="connsiteX140" fmla="*/ 90191 w 1508539"/>
              <a:gd name="connsiteY140" fmla="*/ 404917 h 6858000"/>
              <a:gd name="connsiteX141" fmla="*/ 70148 w 1508539"/>
              <a:gd name="connsiteY141" fmla="*/ 367211 h 6858000"/>
              <a:gd name="connsiteX142" fmla="*/ 36452 w 1508539"/>
              <a:gd name="connsiteY142" fmla="*/ 268519 h 6858000"/>
              <a:gd name="connsiteX143" fmla="*/ 23935 w 1508539"/>
              <a:gd name="connsiteY143" fmla="*/ 160886 h 6858000"/>
              <a:gd name="connsiteX144" fmla="*/ 19312 w 1508539"/>
              <a:gd name="connsiteY144" fmla="*/ 47336 h 6858000"/>
              <a:gd name="connsiteX145" fmla="*/ 0 w 1508539"/>
              <a:gd name="connsiteY145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53512 w 1508539"/>
              <a:gd name="connsiteY8" fmla="*/ 6594818 h 6858000"/>
              <a:gd name="connsiteX9" fmla="*/ 164248 w 1508539"/>
              <a:gd name="connsiteY9" fmla="*/ 6574442 h 6858000"/>
              <a:gd name="connsiteX10" fmla="*/ 164588 w 1508539"/>
              <a:gd name="connsiteY10" fmla="*/ 6568530 h 6858000"/>
              <a:gd name="connsiteX11" fmla="*/ 166997 w 1508539"/>
              <a:gd name="connsiteY11" fmla="*/ 6560674 h 6858000"/>
              <a:gd name="connsiteX12" fmla="*/ 167342 w 1508539"/>
              <a:gd name="connsiteY12" fmla="*/ 6560598 h 6858000"/>
              <a:gd name="connsiteX13" fmla="*/ 201349 w 1508539"/>
              <a:gd name="connsiteY13" fmla="*/ 6530567 h 6858000"/>
              <a:gd name="connsiteX14" fmla="*/ 215389 w 1508539"/>
              <a:gd name="connsiteY14" fmla="*/ 6478062 h 6858000"/>
              <a:gd name="connsiteX15" fmla="*/ 226078 w 1508539"/>
              <a:gd name="connsiteY15" fmla="*/ 6460325 h 6858000"/>
              <a:gd name="connsiteX16" fmla="*/ 233311 w 1508539"/>
              <a:gd name="connsiteY16" fmla="*/ 6451488 h 6858000"/>
              <a:gd name="connsiteX17" fmla="*/ 234746 w 1508539"/>
              <a:gd name="connsiteY17" fmla="*/ 6451348 h 6858000"/>
              <a:gd name="connsiteX18" fmla="*/ 239104 w 1508539"/>
              <a:gd name="connsiteY18" fmla="*/ 6414240 h 6858000"/>
              <a:gd name="connsiteX19" fmla="*/ 241880 w 1508539"/>
              <a:gd name="connsiteY19" fmla="*/ 6384857 h 6858000"/>
              <a:gd name="connsiteX20" fmla="*/ 240591 w 1508539"/>
              <a:gd name="connsiteY20" fmla="*/ 6367510 h 6858000"/>
              <a:gd name="connsiteX21" fmla="*/ 244471 w 1508539"/>
              <a:gd name="connsiteY21" fmla="*/ 6349778 h 6858000"/>
              <a:gd name="connsiteX22" fmla="*/ 246136 w 1508539"/>
              <a:gd name="connsiteY22" fmla="*/ 6348250 h 6858000"/>
              <a:gd name="connsiteX23" fmla="*/ 262170 w 1508539"/>
              <a:gd name="connsiteY23" fmla="*/ 6281972 h 6858000"/>
              <a:gd name="connsiteX24" fmla="*/ 272933 w 1508539"/>
              <a:gd name="connsiteY24" fmla="*/ 6211940 h 6858000"/>
              <a:gd name="connsiteX25" fmla="*/ 314428 w 1508539"/>
              <a:gd name="connsiteY25" fmla="*/ 6113913 h 6858000"/>
              <a:gd name="connsiteX26" fmla="*/ 318721 w 1508539"/>
              <a:gd name="connsiteY26" fmla="*/ 6028119 h 6858000"/>
              <a:gd name="connsiteX27" fmla="*/ 345501 w 1508539"/>
              <a:gd name="connsiteY27" fmla="*/ 5934687 h 6858000"/>
              <a:gd name="connsiteX28" fmla="*/ 379513 w 1508539"/>
              <a:gd name="connsiteY28" fmla="*/ 5765594 h 6858000"/>
              <a:gd name="connsiteX29" fmla="*/ 411349 w 1508539"/>
              <a:gd name="connsiteY29" fmla="*/ 5693685 h 6858000"/>
              <a:gd name="connsiteX30" fmla="*/ 431404 w 1508539"/>
              <a:gd name="connsiteY30" fmla="*/ 5665173 h 6858000"/>
              <a:gd name="connsiteX31" fmla="*/ 465121 w 1508539"/>
              <a:gd name="connsiteY31" fmla="*/ 5563435 h 6858000"/>
              <a:gd name="connsiteX32" fmla="*/ 494626 w 1508539"/>
              <a:gd name="connsiteY32" fmla="*/ 5476393 h 6858000"/>
              <a:gd name="connsiteX33" fmla="*/ 525819 w 1508539"/>
              <a:gd name="connsiteY33" fmla="*/ 5396260 h 6858000"/>
              <a:gd name="connsiteX34" fmla="*/ 541800 w 1508539"/>
              <a:gd name="connsiteY34" fmla="*/ 5330009 h 6858000"/>
              <a:gd name="connsiteX35" fmla="*/ 575293 w 1508539"/>
              <a:gd name="connsiteY35" fmla="*/ 5273739 h 6858000"/>
              <a:gd name="connsiteX36" fmla="*/ 584892 w 1508539"/>
              <a:gd name="connsiteY36" fmla="*/ 5241779 h 6858000"/>
              <a:gd name="connsiteX37" fmla="*/ 596118 w 1508539"/>
              <a:gd name="connsiteY37" fmla="*/ 5225268 h 6858000"/>
              <a:gd name="connsiteX38" fmla="*/ 597138 w 1508539"/>
              <a:gd name="connsiteY38" fmla="*/ 5217684 h 6858000"/>
              <a:gd name="connsiteX39" fmla="*/ 604479 w 1508539"/>
              <a:gd name="connsiteY39" fmla="*/ 5193377 h 6858000"/>
              <a:gd name="connsiteX40" fmla="*/ 607782 w 1508539"/>
              <a:gd name="connsiteY40" fmla="*/ 5179288 h 6858000"/>
              <a:gd name="connsiteX41" fmla="*/ 608766 w 1508539"/>
              <a:gd name="connsiteY41" fmla="*/ 5173621 h 6858000"/>
              <a:gd name="connsiteX42" fmla="*/ 604400 w 1508539"/>
              <a:gd name="connsiteY42" fmla="*/ 5159961 h 6858000"/>
              <a:gd name="connsiteX43" fmla="*/ 611077 w 1508539"/>
              <a:gd name="connsiteY43" fmla="*/ 5144295 h 6858000"/>
              <a:gd name="connsiteX44" fmla="*/ 608010 w 1508539"/>
              <a:gd name="connsiteY44" fmla="*/ 5125185 h 6858000"/>
              <a:gd name="connsiteX45" fmla="*/ 614840 w 1508539"/>
              <a:gd name="connsiteY45" fmla="*/ 5121884 h 6858000"/>
              <a:gd name="connsiteX46" fmla="*/ 621876 w 1508539"/>
              <a:gd name="connsiteY46" fmla="*/ 5067850 h 6858000"/>
              <a:gd name="connsiteX47" fmla="*/ 624607 w 1508539"/>
              <a:gd name="connsiteY47" fmla="*/ 5060861 h 6858000"/>
              <a:gd name="connsiteX48" fmla="*/ 621311 w 1508539"/>
              <a:gd name="connsiteY48" fmla="*/ 5034192 h 6858000"/>
              <a:gd name="connsiteX49" fmla="*/ 622865 w 1508539"/>
              <a:gd name="connsiteY49" fmla="*/ 4993030 h 6858000"/>
              <a:gd name="connsiteX50" fmla="*/ 629774 w 1508539"/>
              <a:gd name="connsiteY50" fmla="*/ 4946844 h 6858000"/>
              <a:gd name="connsiteX51" fmla="*/ 625630 w 1508539"/>
              <a:gd name="connsiteY51" fmla="*/ 4932692 h 6858000"/>
              <a:gd name="connsiteX52" fmla="*/ 641033 w 1508539"/>
              <a:gd name="connsiteY52" fmla="*/ 4858827 h 6858000"/>
              <a:gd name="connsiteX53" fmla="*/ 646936 w 1508539"/>
              <a:gd name="connsiteY53" fmla="*/ 4821170 h 6858000"/>
              <a:gd name="connsiteX54" fmla="*/ 651669 w 1508539"/>
              <a:gd name="connsiteY54" fmla="*/ 4780965 h 6858000"/>
              <a:gd name="connsiteX55" fmla="*/ 652962 w 1508539"/>
              <a:gd name="connsiteY55" fmla="*/ 4750867 h 6858000"/>
              <a:gd name="connsiteX56" fmla="*/ 650769 w 1508539"/>
              <a:gd name="connsiteY56" fmla="*/ 4690749 h 6858000"/>
              <a:gd name="connsiteX57" fmla="*/ 646249 w 1508539"/>
              <a:gd name="connsiteY57" fmla="*/ 4584173 h 6858000"/>
              <a:gd name="connsiteX58" fmla="*/ 641332 w 1508539"/>
              <a:gd name="connsiteY58" fmla="*/ 4444346 h 6858000"/>
              <a:gd name="connsiteX59" fmla="*/ 637897 w 1508539"/>
              <a:gd name="connsiteY59" fmla="*/ 4375228 h 6858000"/>
              <a:gd name="connsiteX60" fmla="*/ 618550 w 1508539"/>
              <a:gd name="connsiteY60" fmla="*/ 4214165 h 6858000"/>
              <a:gd name="connsiteX61" fmla="*/ 622623 w 1508539"/>
              <a:gd name="connsiteY61" fmla="*/ 4090296 h 6858000"/>
              <a:gd name="connsiteX62" fmla="*/ 607879 w 1508539"/>
              <a:gd name="connsiteY62" fmla="*/ 4033999 h 6858000"/>
              <a:gd name="connsiteX63" fmla="*/ 609028 w 1508539"/>
              <a:gd name="connsiteY63" fmla="*/ 4031933 h 6858000"/>
              <a:gd name="connsiteX64" fmla="*/ 607604 w 1508539"/>
              <a:gd name="connsiteY64" fmla="*/ 4013953 h 6858000"/>
              <a:gd name="connsiteX65" fmla="*/ 593899 w 1508539"/>
              <a:gd name="connsiteY65" fmla="*/ 3974753 h 6858000"/>
              <a:gd name="connsiteX66" fmla="*/ 595497 w 1508539"/>
              <a:gd name="connsiteY66" fmla="*/ 3969950 h 6858000"/>
              <a:gd name="connsiteX67" fmla="*/ 588919 w 1508539"/>
              <a:gd name="connsiteY67" fmla="*/ 3933779 h 6858000"/>
              <a:gd name="connsiteX68" fmla="*/ 590250 w 1508539"/>
              <a:gd name="connsiteY68" fmla="*/ 3933093 h 6858000"/>
              <a:gd name="connsiteX69" fmla="*/ 594604 w 1508539"/>
              <a:gd name="connsiteY69" fmla="*/ 3922082 h 6858000"/>
              <a:gd name="connsiteX70" fmla="*/ 599682 w 1508539"/>
              <a:gd name="connsiteY70" fmla="*/ 3901461 h 6858000"/>
              <a:gd name="connsiteX71" fmla="*/ 622276 w 1508539"/>
              <a:gd name="connsiteY71" fmla="*/ 3813873 h 6858000"/>
              <a:gd name="connsiteX72" fmla="*/ 621701 w 1508539"/>
              <a:gd name="connsiteY72" fmla="*/ 3806161 h 6858000"/>
              <a:gd name="connsiteX73" fmla="*/ 622008 w 1508539"/>
              <a:gd name="connsiteY73" fmla="*/ 3805957 h 6858000"/>
              <a:gd name="connsiteX74" fmla="*/ 622035 w 1508539"/>
              <a:gd name="connsiteY74" fmla="*/ 3797724 h 6858000"/>
              <a:gd name="connsiteX75" fmla="*/ 620650 w 1508539"/>
              <a:gd name="connsiteY75" fmla="*/ 3792098 h 6858000"/>
              <a:gd name="connsiteX76" fmla="*/ 619534 w 1508539"/>
              <a:gd name="connsiteY76" fmla="*/ 3777135 h 6858000"/>
              <a:gd name="connsiteX77" fmla="*/ 621267 w 1508539"/>
              <a:gd name="connsiteY77" fmla="*/ 3771656 h 6858000"/>
              <a:gd name="connsiteX78" fmla="*/ 625010 w 1508539"/>
              <a:gd name="connsiteY78" fmla="*/ 3769007 h 6858000"/>
              <a:gd name="connsiteX79" fmla="*/ 624476 w 1508539"/>
              <a:gd name="connsiteY79" fmla="*/ 3767709 h 6858000"/>
              <a:gd name="connsiteX80" fmla="*/ 633172 w 1508539"/>
              <a:gd name="connsiteY80" fmla="*/ 3738082 h 6858000"/>
              <a:gd name="connsiteX81" fmla="*/ 640518 w 1508539"/>
              <a:gd name="connsiteY81" fmla="*/ 3673397 h 6858000"/>
              <a:gd name="connsiteX82" fmla="*/ 639814 w 1508539"/>
              <a:gd name="connsiteY82" fmla="*/ 3637109 h 6858000"/>
              <a:gd name="connsiteX83" fmla="*/ 643257 w 1508539"/>
              <a:gd name="connsiteY83" fmla="*/ 3536883 h 6858000"/>
              <a:gd name="connsiteX84" fmla="*/ 650795 w 1508539"/>
              <a:gd name="connsiteY84" fmla="*/ 3435652 h 6858000"/>
              <a:gd name="connsiteX85" fmla="*/ 652466 w 1508539"/>
              <a:gd name="connsiteY85" fmla="*/ 3307769 h 6858000"/>
              <a:gd name="connsiteX86" fmla="*/ 670029 w 1508539"/>
              <a:gd name="connsiteY86" fmla="*/ 3250522 h 6858000"/>
              <a:gd name="connsiteX87" fmla="*/ 670454 w 1508539"/>
              <a:gd name="connsiteY87" fmla="*/ 3229163 h 6858000"/>
              <a:gd name="connsiteX88" fmla="*/ 672277 w 1508539"/>
              <a:gd name="connsiteY88" fmla="*/ 3217217 h 6858000"/>
              <a:gd name="connsiteX89" fmla="*/ 659112 w 1508539"/>
              <a:gd name="connsiteY89" fmla="*/ 3183755 h 6858000"/>
              <a:gd name="connsiteX90" fmla="*/ 659613 w 1508539"/>
              <a:gd name="connsiteY90" fmla="*/ 3178642 h 6858000"/>
              <a:gd name="connsiteX91" fmla="*/ 647213 w 1508539"/>
              <a:gd name="connsiteY91" fmla="*/ 3158586 h 6858000"/>
              <a:gd name="connsiteX92" fmla="*/ 632398 w 1508539"/>
              <a:gd name="connsiteY92" fmla="*/ 3129034 h 6858000"/>
              <a:gd name="connsiteX93" fmla="*/ 633063 w 1508539"/>
              <a:gd name="connsiteY93" fmla="*/ 3126682 h 6858000"/>
              <a:gd name="connsiteX94" fmla="*/ 623931 w 1508539"/>
              <a:gd name="connsiteY94" fmla="*/ 3114519 h 6858000"/>
              <a:gd name="connsiteX95" fmla="*/ 610540 w 1508539"/>
              <a:gd name="connsiteY95" fmla="*/ 3106272 h 6858000"/>
              <a:gd name="connsiteX96" fmla="*/ 583270 w 1508539"/>
              <a:gd name="connsiteY96" fmla="*/ 2958185 h 6858000"/>
              <a:gd name="connsiteX97" fmla="*/ 525884 w 1508539"/>
              <a:gd name="connsiteY97" fmla="*/ 2762989 h 6858000"/>
              <a:gd name="connsiteX98" fmla="*/ 474802 w 1508539"/>
              <a:gd name="connsiteY98" fmla="*/ 2554718 h 6858000"/>
              <a:gd name="connsiteX99" fmla="*/ 454896 w 1508539"/>
              <a:gd name="connsiteY99" fmla="*/ 2485734 h 6858000"/>
              <a:gd name="connsiteX100" fmla="*/ 445619 w 1508539"/>
              <a:gd name="connsiteY100" fmla="*/ 2447068 h 6858000"/>
              <a:gd name="connsiteX101" fmla="*/ 432580 w 1508539"/>
              <a:gd name="connsiteY101" fmla="*/ 2425819 h 6858000"/>
              <a:gd name="connsiteX102" fmla="*/ 438579 w 1508539"/>
              <a:gd name="connsiteY102" fmla="*/ 2402874 h 6858000"/>
              <a:gd name="connsiteX103" fmla="*/ 441191 w 1508539"/>
              <a:gd name="connsiteY103" fmla="*/ 2381443 h 6858000"/>
              <a:gd name="connsiteX104" fmla="*/ 417520 w 1508539"/>
              <a:gd name="connsiteY104" fmla="*/ 2261920 h 6858000"/>
              <a:gd name="connsiteX105" fmla="*/ 407407 w 1508539"/>
              <a:gd name="connsiteY105" fmla="*/ 2195378 h 6858000"/>
              <a:gd name="connsiteX106" fmla="*/ 391624 w 1508539"/>
              <a:gd name="connsiteY106" fmla="*/ 2155135 h 6858000"/>
              <a:gd name="connsiteX107" fmla="*/ 389082 w 1508539"/>
              <a:gd name="connsiteY107" fmla="*/ 2118008 h 6858000"/>
              <a:gd name="connsiteX108" fmla="*/ 390075 w 1508539"/>
              <a:gd name="connsiteY108" fmla="*/ 2050531 h 6858000"/>
              <a:gd name="connsiteX109" fmla="*/ 381881 w 1508539"/>
              <a:gd name="connsiteY109" fmla="*/ 1963269 h 6858000"/>
              <a:gd name="connsiteX110" fmla="*/ 363059 w 1508539"/>
              <a:gd name="connsiteY110" fmla="*/ 1906352 h 6858000"/>
              <a:gd name="connsiteX111" fmla="*/ 339616 w 1508539"/>
              <a:gd name="connsiteY111" fmla="*/ 1861531 h 6858000"/>
              <a:gd name="connsiteX112" fmla="*/ 293415 w 1508539"/>
              <a:gd name="connsiteY112" fmla="*/ 1732919 h 6858000"/>
              <a:gd name="connsiteX113" fmla="*/ 265726 w 1508539"/>
              <a:gd name="connsiteY113" fmla="*/ 1663540 h 6858000"/>
              <a:gd name="connsiteX114" fmla="*/ 264852 w 1508539"/>
              <a:gd name="connsiteY114" fmla="*/ 1615777 h 6858000"/>
              <a:gd name="connsiteX115" fmla="*/ 245647 w 1508539"/>
              <a:gd name="connsiteY115" fmla="*/ 1563678 h 6858000"/>
              <a:gd name="connsiteX116" fmla="*/ 258727 w 1508539"/>
              <a:gd name="connsiteY116" fmla="*/ 1519474 h 6858000"/>
              <a:gd name="connsiteX117" fmla="*/ 251469 w 1508539"/>
              <a:gd name="connsiteY117" fmla="*/ 1477995 h 6858000"/>
              <a:gd name="connsiteX118" fmla="*/ 237554 w 1508539"/>
              <a:gd name="connsiteY118" fmla="*/ 1373769 h 6858000"/>
              <a:gd name="connsiteX119" fmla="*/ 245861 w 1508539"/>
              <a:gd name="connsiteY119" fmla="*/ 1307086 h 6858000"/>
              <a:gd name="connsiteX120" fmla="*/ 247049 w 1508539"/>
              <a:gd name="connsiteY120" fmla="*/ 1189033 h 6858000"/>
              <a:gd name="connsiteX121" fmla="*/ 251734 w 1508539"/>
              <a:gd name="connsiteY121" fmla="*/ 1168288 h 6858000"/>
              <a:gd name="connsiteX122" fmla="*/ 244016 w 1508539"/>
              <a:gd name="connsiteY122" fmla="*/ 1142577 h 6858000"/>
              <a:gd name="connsiteX123" fmla="*/ 233322 w 1508539"/>
              <a:gd name="connsiteY123" fmla="*/ 1088484 h 6858000"/>
              <a:gd name="connsiteX124" fmla="*/ 222058 w 1508539"/>
              <a:gd name="connsiteY124" fmla="*/ 1016103 h 6858000"/>
              <a:gd name="connsiteX125" fmla="*/ 223514 w 1508539"/>
              <a:gd name="connsiteY125" fmla="*/ 932283 h 6858000"/>
              <a:gd name="connsiteX126" fmla="*/ 225750 w 1508539"/>
              <a:gd name="connsiteY126" fmla="*/ 915925 h 6858000"/>
              <a:gd name="connsiteX127" fmla="*/ 218379 w 1508539"/>
              <a:gd name="connsiteY127" fmla="*/ 896999 h 6858000"/>
              <a:gd name="connsiteX128" fmla="*/ 187787 w 1508539"/>
              <a:gd name="connsiteY128" fmla="*/ 821517 h 6858000"/>
              <a:gd name="connsiteX129" fmla="*/ 166737 w 1508539"/>
              <a:gd name="connsiteY129" fmla="*/ 751353 h 6858000"/>
              <a:gd name="connsiteX130" fmla="*/ 166295 w 1508539"/>
              <a:gd name="connsiteY130" fmla="*/ 721230 h 6858000"/>
              <a:gd name="connsiteX131" fmla="*/ 151966 w 1508539"/>
              <a:gd name="connsiteY131" fmla="*/ 681659 h 6858000"/>
              <a:gd name="connsiteX132" fmla="*/ 137385 w 1508539"/>
              <a:gd name="connsiteY132" fmla="*/ 635218 h 6858000"/>
              <a:gd name="connsiteX133" fmla="*/ 142396 w 1508539"/>
              <a:gd name="connsiteY133" fmla="*/ 613763 h 6858000"/>
              <a:gd name="connsiteX134" fmla="*/ 128338 w 1508539"/>
              <a:gd name="connsiteY134" fmla="*/ 598582 h 6858000"/>
              <a:gd name="connsiteX135" fmla="*/ 128019 w 1508539"/>
              <a:gd name="connsiteY135" fmla="*/ 576846 h 6858000"/>
              <a:gd name="connsiteX136" fmla="*/ 107645 w 1508539"/>
              <a:gd name="connsiteY136" fmla="*/ 530055 h 6858000"/>
              <a:gd name="connsiteX137" fmla="*/ 106893 w 1508539"/>
              <a:gd name="connsiteY137" fmla="*/ 465389 h 6858000"/>
              <a:gd name="connsiteX138" fmla="*/ 89816 w 1508539"/>
              <a:gd name="connsiteY138" fmla="*/ 424699 h 6858000"/>
              <a:gd name="connsiteX139" fmla="*/ 90191 w 1508539"/>
              <a:gd name="connsiteY139" fmla="*/ 404917 h 6858000"/>
              <a:gd name="connsiteX140" fmla="*/ 70148 w 1508539"/>
              <a:gd name="connsiteY140" fmla="*/ 367211 h 6858000"/>
              <a:gd name="connsiteX141" fmla="*/ 36452 w 1508539"/>
              <a:gd name="connsiteY141" fmla="*/ 268519 h 6858000"/>
              <a:gd name="connsiteX142" fmla="*/ 23935 w 1508539"/>
              <a:gd name="connsiteY142" fmla="*/ 160886 h 6858000"/>
              <a:gd name="connsiteX143" fmla="*/ 19312 w 1508539"/>
              <a:gd name="connsiteY143" fmla="*/ 47336 h 6858000"/>
              <a:gd name="connsiteX144" fmla="*/ 0 w 1508539"/>
              <a:gd name="connsiteY144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379513 w 1508539"/>
              <a:gd name="connsiteY27" fmla="*/ 5765594 h 6858000"/>
              <a:gd name="connsiteX28" fmla="*/ 411349 w 1508539"/>
              <a:gd name="connsiteY28" fmla="*/ 5693685 h 6858000"/>
              <a:gd name="connsiteX29" fmla="*/ 431404 w 1508539"/>
              <a:gd name="connsiteY29" fmla="*/ 5665173 h 6858000"/>
              <a:gd name="connsiteX30" fmla="*/ 465121 w 1508539"/>
              <a:gd name="connsiteY30" fmla="*/ 5563435 h 6858000"/>
              <a:gd name="connsiteX31" fmla="*/ 494626 w 1508539"/>
              <a:gd name="connsiteY31" fmla="*/ 5476393 h 6858000"/>
              <a:gd name="connsiteX32" fmla="*/ 525819 w 1508539"/>
              <a:gd name="connsiteY32" fmla="*/ 5396260 h 6858000"/>
              <a:gd name="connsiteX33" fmla="*/ 541800 w 1508539"/>
              <a:gd name="connsiteY33" fmla="*/ 5330009 h 6858000"/>
              <a:gd name="connsiteX34" fmla="*/ 575293 w 1508539"/>
              <a:gd name="connsiteY34" fmla="*/ 5273739 h 6858000"/>
              <a:gd name="connsiteX35" fmla="*/ 584892 w 1508539"/>
              <a:gd name="connsiteY35" fmla="*/ 5241779 h 6858000"/>
              <a:gd name="connsiteX36" fmla="*/ 596118 w 1508539"/>
              <a:gd name="connsiteY36" fmla="*/ 5225268 h 6858000"/>
              <a:gd name="connsiteX37" fmla="*/ 597138 w 1508539"/>
              <a:gd name="connsiteY37" fmla="*/ 5217684 h 6858000"/>
              <a:gd name="connsiteX38" fmla="*/ 604479 w 1508539"/>
              <a:gd name="connsiteY38" fmla="*/ 5193377 h 6858000"/>
              <a:gd name="connsiteX39" fmla="*/ 607782 w 1508539"/>
              <a:gd name="connsiteY39" fmla="*/ 5179288 h 6858000"/>
              <a:gd name="connsiteX40" fmla="*/ 608766 w 1508539"/>
              <a:gd name="connsiteY40" fmla="*/ 5173621 h 6858000"/>
              <a:gd name="connsiteX41" fmla="*/ 604400 w 1508539"/>
              <a:gd name="connsiteY41" fmla="*/ 5159961 h 6858000"/>
              <a:gd name="connsiteX42" fmla="*/ 611077 w 1508539"/>
              <a:gd name="connsiteY42" fmla="*/ 5144295 h 6858000"/>
              <a:gd name="connsiteX43" fmla="*/ 608010 w 1508539"/>
              <a:gd name="connsiteY43" fmla="*/ 5125185 h 6858000"/>
              <a:gd name="connsiteX44" fmla="*/ 614840 w 1508539"/>
              <a:gd name="connsiteY44" fmla="*/ 5121884 h 6858000"/>
              <a:gd name="connsiteX45" fmla="*/ 621876 w 1508539"/>
              <a:gd name="connsiteY45" fmla="*/ 5067850 h 6858000"/>
              <a:gd name="connsiteX46" fmla="*/ 624607 w 1508539"/>
              <a:gd name="connsiteY46" fmla="*/ 5060861 h 6858000"/>
              <a:gd name="connsiteX47" fmla="*/ 621311 w 1508539"/>
              <a:gd name="connsiteY47" fmla="*/ 5034192 h 6858000"/>
              <a:gd name="connsiteX48" fmla="*/ 622865 w 1508539"/>
              <a:gd name="connsiteY48" fmla="*/ 4993030 h 6858000"/>
              <a:gd name="connsiteX49" fmla="*/ 629774 w 1508539"/>
              <a:gd name="connsiteY49" fmla="*/ 4946844 h 6858000"/>
              <a:gd name="connsiteX50" fmla="*/ 625630 w 1508539"/>
              <a:gd name="connsiteY50" fmla="*/ 4932692 h 6858000"/>
              <a:gd name="connsiteX51" fmla="*/ 641033 w 1508539"/>
              <a:gd name="connsiteY51" fmla="*/ 4858827 h 6858000"/>
              <a:gd name="connsiteX52" fmla="*/ 646936 w 1508539"/>
              <a:gd name="connsiteY52" fmla="*/ 4821170 h 6858000"/>
              <a:gd name="connsiteX53" fmla="*/ 651669 w 1508539"/>
              <a:gd name="connsiteY53" fmla="*/ 4780965 h 6858000"/>
              <a:gd name="connsiteX54" fmla="*/ 652962 w 1508539"/>
              <a:gd name="connsiteY54" fmla="*/ 4750867 h 6858000"/>
              <a:gd name="connsiteX55" fmla="*/ 650769 w 1508539"/>
              <a:gd name="connsiteY55" fmla="*/ 4690749 h 6858000"/>
              <a:gd name="connsiteX56" fmla="*/ 646249 w 1508539"/>
              <a:gd name="connsiteY56" fmla="*/ 4584173 h 6858000"/>
              <a:gd name="connsiteX57" fmla="*/ 641332 w 1508539"/>
              <a:gd name="connsiteY57" fmla="*/ 4444346 h 6858000"/>
              <a:gd name="connsiteX58" fmla="*/ 637897 w 1508539"/>
              <a:gd name="connsiteY58" fmla="*/ 4375228 h 6858000"/>
              <a:gd name="connsiteX59" fmla="*/ 618550 w 1508539"/>
              <a:gd name="connsiteY59" fmla="*/ 4214165 h 6858000"/>
              <a:gd name="connsiteX60" fmla="*/ 622623 w 1508539"/>
              <a:gd name="connsiteY60" fmla="*/ 4090296 h 6858000"/>
              <a:gd name="connsiteX61" fmla="*/ 607879 w 1508539"/>
              <a:gd name="connsiteY61" fmla="*/ 4033999 h 6858000"/>
              <a:gd name="connsiteX62" fmla="*/ 609028 w 1508539"/>
              <a:gd name="connsiteY62" fmla="*/ 4031933 h 6858000"/>
              <a:gd name="connsiteX63" fmla="*/ 607604 w 1508539"/>
              <a:gd name="connsiteY63" fmla="*/ 4013953 h 6858000"/>
              <a:gd name="connsiteX64" fmla="*/ 593899 w 1508539"/>
              <a:gd name="connsiteY64" fmla="*/ 3974753 h 6858000"/>
              <a:gd name="connsiteX65" fmla="*/ 595497 w 1508539"/>
              <a:gd name="connsiteY65" fmla="*/ 3969950 h 6858000"/>
              <a:gd name="connsiteX66" fmla="*/ 588919 w 1508539"/>
              <a:gd name="connsiteY66" fmla="*/ 3933779 h 6858000"/>
              <a:gd name="connsiteX67" fmla="*/ 590250 w 1508539"/>
              <a:gd name="connsiteY67" fmla="*/ 3933093 h 6858000"/>
              <a:gd name="connsiteX68" fmla="*/ 594604 w 1508539"/>
              <a:gd name="connsiteY68" fmla="*/ 3922082 h 6858000"/>
              <a:gd name="connsiteX69" fmla="*/ 599682 w 1508539"/>
              <a:gd name="connsiteY69" fmla="*/ 3901461 h 6858000"/>
              <a:gd name="connsiteX70" fmla="*/ 622276 w 1508539"/>
              <a:gd name="connsiteY70" fmla="*/ 3813873 h 6858000"/>
              <a:gd name="connsiteX71" fmla="*/ 621701 w 1508539"/>
              <a:gd name="connsiteY71" fmla="*/ 3806161 h 6858000"/>
              <a:gd name="connsiteX72" fmla="*/ 622008 w 1508539"/>
              <a:gd name="connsiteY72" fmla="*/ 3805957 h 6858000"/>
              <a:gd name="connsiteX73" fmla="*/ 622035 w 1508539"/>
              <a:gd name="connsiteY73" fmla="*/ 3797724 h 6858000"/>
              <a:gd name="connsiteX74" fmla="*/ 620650 w 1508539"/>
              <a:gd name="connsiteY74" fmla="*/ 3792098 h 6858000"/>
              <a:gd name="connsiteX75" fmla="*/ 619534 w 1508539"/>
              <a:gd name="connsiteY75" fmla="*/ 3777135 h 6858000"/>
              <a:gd name="connsiteX76" fmla="*/ 621267 w 1508539"/>
              <a:gd name="connsiteY76" fmla="*/ 3771656 h 6858000"/>
              <a:gd name="connsiteX77" fmla="*/ 625010 w 1508539"/>
              <a:gd name="connsiteY77" fmla="*/ 3769007 h 6858000"/>
              <a:gd name="connsiteX78" fmla="*/ 624476 w 1508539"/>
              <a:gd name="connsiteY78" fmla="*/ 3767709 h 6858000"/>
              <a:gd name="connsiteX79" fmla="*/ 633172 w 1508539"/>
              <a:gd name="connsiteY79" fmla="*/ 3738082 h 6858000"/>
              <a:gd name="connsiteX80" fmla="*/ 640518 w 1508539"/>
              <a:gd name="connsiteY80" fmla="*/ 3673397 h 6858000"/>
              <a:gd name="connsiteX81" fmla="*/ 639814 w 1508539"/>
              <a:gd name="connsiteY81" fmla="*/ 3637109 h 6858000"/>
              <a:gd name="connsiteX82" fmla="*/ 643257 w 1508539"/>
              <a:gd name="connsiteY82" fmla="*/ 3536883 h 6858000"/>
              <a:gd name="connsiteX83" fmla="*/ 650795 w 1508539"/>
              <a:gd name="connsiteY83" fmla="*/ 3435652 h 6858000"/>
              <a:gd name="connsiteX84" fmla="*/ 652466 w 1508539"/>
              <a:gd name="connsiteY84" fmla="*/ 3307769 h 6858000"/>
              <a:gd name="connsiteX85" fmla="*/ 670029 w 1508539"/>
              <a:gd name="connsiteY85" fmla="*/ 3250522 h 6858000"/>
              <a:gd name="connsiteX86" fmla="*/ 670454 w 1508539"/>
              <a:gd name="connsiteY86" fmla="*/ 3229163 h 6858000"/>
              <a:gd name="connsiteX87" fmla="*/ 672277 w 1508539"/>
              <a:gd name="connsiteY87" fmla="*/ 3217217 h 6858000"/>
              <a:gd name="connsiteX88" fmla="*/ 659112 w 1508539"/>
              <a:gd name="connsiteY88" fmla="*/ 3183755 h 6858000"/>
              <a:gd name="connsiteX89" fmla="*/ 659613 w 1508539"/>
              <a:gd name="connsiteY89" fmla="*/ 3178642 h 6858000"/>
              <a:gd name="connsiteX90" fmla="*/ 647213 w 1508539"/>
              <a:gd name="connsiteY90" fmla="*/ 3158586 h 6858000"/>
              <a:gd name="connsiteX91" fmla="*/ 632398 w 1508539"/>
              <a:gd name="connsiteY91" fmla="*/ 3129034 h 6858000"/>
              <a:gd name="connsiteX92" fmla="*/ 633063 w 1508539"/>
              <a:gd name="connsiteY92" fmla="*/ 3126682 h 6858000"/>
              <a:gd name="connsiteX93" fmla="*/ 623931 w 1508539"/>
              <a:gd name="connsiteY93" fmla="*/ 3114519 h 6858000"/>
              <a:gd name="connsiteX94" fmla="*/ 610540 w 1508539"/>
              <a:gd name="connsiteY94" fmla="*/ 3106272 h 6858000"/>
              <a:gd name="connsiteX95" fmla="*/ 583270 w 1508539"/>
              <a:gd name="connsiteY95" fmla="*/ 2958185 h 6858000"/>
              <a:gd name="connsiteX96" fmla="*/ 525884 w 1508539"/>
              <a:gd name="connsiteY96" fmla="*/ 2762989 h 6858000"/>
              <a:gd name="connsiteX97" fmla="*/ 474802 w 1508539"/>
              <a:gd name="connsiteY97" fmla="*/ 2554718 h 6858000"/>
              <a:gd name="connsiteX98" fmla="*/ 454896 w 1508539"/>
              <a:gd name="connsiteY98" fmla="*/ 2485734 h 6858000"/>
              <a:gd name="connsiteX99" fmla="*/ 445619 w 1508539"/>
              <a:gd name="connsiteY99" fmla="*/ 2447068 h 6858000"/>
              <a:gd name="connsiteX100" fmla="*/ 432580 w 1508539"/>
              <a:gd name="connsiteY100" fmla="*/ 2425819 h 6858000"/>
              <a:gd name="connsiteX101" fmla="*/ 438579 w 1508539"/>
              <a:gd name="connsiteY101" fmla="*/ 2402874 h 6858000"/>
              <a:gd name="connsiteX102" fmla="*/ 441191 w 1508539"/>
              <a:gd name="connsiteY102" fmla="*/ 2381443 h 6858000"/>
              <a:gd name="connsiteX103" fmla="*/ 417520 w 1508539"/>
              <a:gd name="connsiteY103" fmla="*/ 2261920 h 6858000"/>
              <a:gd name="connsiteX104" fmla="*/ 407407 w 1508539"/>
              <a:gd name="connsiteY104" fmla="*/ 2195378 h 6858000"/>
              <a:gd name="connsiteX105" fmla="*/ 391624 w 1508539"/>
              <a:gd name="connsiteY105" fmla="*/ 2155135 h 6858000"/>
              <a:gd name="connsiteX106" fmla="*/ 389082 w 1508539"/>
              <a:gd name="connsiteY106" fmla="*/ 2118008 h 6858000"/>
              <a:gd name="connsiteX107" fmla="*/ 390075 w 1508539"/>
              <a:gd name="connsiteY107" fmla="*/ 2050531 h 6858000"/>
              <a:gd name="connsiteX108" fmla="*/ 381881 w 1508539"/>
              <a:gd name="connsiteY108" fmla="*/ 1963269 h 6858000"/>
              <a:gd name="connsiteX109" fmla="*/ 363059 w 1508539"/>
              <a:gd name="connsiteY109" fmla="*/ 1906352 h 6858000"/>
              <a:gd name="connsiteX110" fmla="*/ 339616 w 1508539"/>
              <a:gd name="connsiteY110" fmla="*/ 1861531 h 6858000"/>
              <a:gd name="connsiteX111" fmla="*/ 293415 w 1508539"/>
              <a:gd name="connsiteY111" fmla="*/ 1732919 h 6858000"/>
              <a:gd name="connsiteX112" fmla="*/ 265726 w 1508539"/>
              <a:gd name="connsiteY112" fmla="*/ 1663540 h 6858000"/>
              <a:gd name="connsiteX113" fmla="*/ 264852 w 1508539"/>
              <a:gd name="connsiteY113" fmla="*/ 1615777 h 6858000"/>
              <a:gd name="connsiteX114" fmla="*/ 245647 w 1508539"/>
              <a:gd name="connsiteY114" fmla="*/ 1563678 h 6858000"/>
              <a:gd name="connsiteX115" fmla="*/ 258727 w 1508539"/>
              <a:gd name="connsiteY115" fmla="*/ 1519474 h 6858000"/>
              <a:gd name="connsiteX116" fmla="*/ 251469 w 1508539"/>
              <a:gd name="connsiteY116" fmla="*/ 1477995 h 6858000"/>
              <a:gd name="connsiteX117" fmla="*/ 237554 w 1508539"/>
              <a:gd name="connsiteY117" fmla="*/ 1373769 h 6858000"/>
              <a:gd name="connsiteX118" fmla="*/ 245861 w 1508539"/>
              <a:gd name="connsiteY118" fmla="*/ 1307086 h 6858000"/>
              <a:gd name="connsiteX119" fmla="*/ 247049 w 1508539"/>
              <a:gd name="connsiteY119" fmla="*/ 1189033 h 6858000"/>
              <a:gd name="connsiteX120" fmla="*/ 251734 w 1508539"/>
              <a:gd name="connsiteY120" fmla="*/ 1168288 h 6858000"/>
              <a:gd name="connsiteX121" fmla="*/ 244016 w 1508539"/>
              <a:gd name="connsiteY121" fmla="*/ 1142577 h 6858000"/>
              <a:gd name="connsiteX122" fmla="*/ 233322 w 1508539"/>
              <a:gd name="connsiteY122" fmla="*/ 1088484 h 6858000"/>
              <a:gd name="connsiteX123" fmla="*/ 222058 w 1508539"/>
              <a:gd name="connsiteY123" fmla="*/ 1016103 h 6858000"/>
              <a:gd name="connsiteX124" fmla="*/ 223514 w 1508539"/>
              <a:gd name="connsiteY124" fmla="*/ 932283 h 6858000"/>
              <a:gd name="connsiteX125" fmla="*/ 225750 w 1508539"/>
              <a:gd name="connsiteY125" fmla="*/ 915925 h 6858000"/>
              <a:gd name="connsiteX126" fmla="*/ 218379 w 1508539"/>
              <a:gd name="connsiteY126" fmla="*/ 896999 h 6858000"/>
              <a:gd name="connsiteX127" fmla="*/ 187787 w 1508539"/>
              <a:gd name="connsiteY127" fmla="*/ 821517 h 6858000"/>
              <a:gd name="connsiteX128" fmla="*/ 166737 w 1508539"/>
              <a:gd name="connsiteY128" fmla="*/ 751353 h 6858000"/>
              <a:gd name="connsiteX129" fmla="*/ 166295 w 1508539"/>
              <a:gd name="connsiteY129" fmla="*/ 721230 h 6858000"/>
              <a:gd name="connsiteX130" fmla="*/ 151966 w 1508539"/>
              <a:gd name="connsiteY130" fmla="*/ 681659 h 6858000"/>
              <a:gd name="connsiteX131" fmla="*/ 137385 w 1508539"/>
              <a:gd name="connsiteY131" fmla="*/ 635218 h 6858000"/>
              <a:gd name="connsiteX132" fmla="*/ 142396 w 1508539"/>
              <a:gd name="connsiteY132" fmla="*/ 613763 h 6858000"/>
              <a:gd name="connsiteX133" fmla="*/ 128338 w 1508539"/>
              <a:gd name="connsiteY133" fmla="*/ 598582 h 6858000"/>
              <a:gd name="connsiteX134" fmla="*/ 128019 w 1508539"/>
              <a:gd name="connsiteY134" fmla="*/ 576846 h 6858000"/>
              <a:gd name="connsiteX135" fmla="*/ 107645 w 1508539"/>
              <a:gd name="connsiteY135" fmla="*/ 530055 h 6858000"/>
              <a:gd name="connsiteX136" fmla="*/ 106893 w 1508539"/>
              <a:gd name="connsiteY136" fmla="*/ 465389 h 6858000"/>
              <a:gd name="connsiteX137" fmla="*/ 89816 w 1508539"/>
              <a:gd name="connsiteY137" fmla="*/ 424699 h 6858000"/>
              <a:gd name="connsiteX138" fmla="*/ 90191 w 1508539"/>
              <a:gd name="connsiteY138" fmla="*/ 404917 h 6858000"/>
              <a:gd name="connsiteX139" fmla="*/ 70148 w 1508539"/>
              <a:gd name="connsiteY139" fmla="*/ 367211 h 6858000"/>
              <a:gd name="connsiteX140" fmla="*/ 36452 w 1508539"/>
              <a:gd name="connsiteY140" fmla="*/ 268519 h 6858000"/>
              <a:gd name="connsiteX141" fmla="*/ 23935 w 1508539"/>
              <a:gd name="connsiteY141" fmla="*/ 160886 h 6858000"/>
              <a:gd name="connsiteX142" fmla="*/ 19312 w 1508539"/>
              <a:gd name="connsiteY142" fmla="*/ 47336 h 6858000"/>
              <a:gd name="connsiteX143" fmla="*/ 0 w 1508539"/>
              <a:gd name="connsiteY143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45501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11349 w 1508539"/>
              <a:gd name="connsiteY27" fmla="*/ 569368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72933 w 1508539"/>
              <a:gd name="connsiteY23" fmla="*/ 6211940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53633 w 1508539"/>
              <a:gd name="connsiteY7" fmla="*/ 6596265 h 6858000"/>
              <a:gd name="connsiteX8" fmla="*/ 164248 w 1508539"/>
              <a:gd name="connsiteY8" fmla="*/ 6574442 h 6858000"/>
              <a:gd name="connsiteX9" fmla="*/ 164588 w 1508539"/>
              <a:gd name="connsiteY9" fmla="*/ 6568530 h 6858000"/>
              <a:gd name="connsiteX10" fmla="*/ 166997 w 1508539"/>
              <a:gd name="connsiteY10" fmla="*/ 6560674 h 6858000"/>
              <a:gd name="connsiteX11" fmla="*/ 167342 w 1508539"/>
              <a:gd name="connsiteY11" fmla="*/ 6560598 h 6858000"/>
              <a:gd name="connsiteX12" fmla="*/ 201349 w 1508539"/>
              <a:gd name="connsiteY12" fmla="*/ 6530567 h 6858000"/>
              <a:gd name="connsiteX13" fmla="*/ 215389 w 1508539"/>
              <a:gd name="connsiteY13" fmla="*/ 6478062 h 6858000"/>
              <a:gd name="connsiteX14" fmla="*/ 226078 w 1508539"/>
              <a:gd name="connsiteY14" fmla="*/ 6460325 h 6858000"/>
              <a:gd name="connsiteX15" fmla="*/ 233311 w 1508539"/>
              <a:gd name="connsiteY15" fmla="*/ 6451488 h 6858000"/>
              <a:gd name="connsiteX16" fmla="*/ 234746 w 1508539"/>
              <a:gd name="connsiteY16" fmla="*/ 6451348 h 6858000"/>
              <a:gd name="connsiteX17" fmla="*/ 239104 w 1508539"/>
              <a:gd name="connsiteY17" fmla="*/ 6414240 h 6858000"/>
              <a:gd name="connsiteX18" fmla="*/ 241880 w 1508539"/>
              <a:gd name="connsiteY18" fmla="*/ 6384857 h 6858000"/>
              <a:gd name="connsiteX19" fmla="*/ 240591 w 1508539"/>
              <a:gd name="connsiteY19" fmla="*/ 6367510 h 6858000"/>
              <a:gd name="connsiteX20" fmla="*/ 244471 w 1508539"/>
              <a:gd name="connsiteY20" fmla="*/ 6349778 h 6858000"/>
              <a:gd name="connsiteX21" fmla="*/ 246136 w 1508539"/>
              <a:gd name="connsiteY21" fmla="*/ 6348250 h 6858000"/>
              <a:gd name="connsiteX22" fmla="*/ 262170 w 1508539"/>
              <a:gd name="connsiteY22" fmla="*/ 6281972 h 6858000"/>
              <a:gd name="connsiteX23" fmla="*/ 290557 w 1508539"/>
              <a:gd name="connsiteY23" fmla="*/ 6153037 h 6858000"/>
              <a:gd name="connsiteX24" fmla="*/ 314428 w 1508539"/>
              <a:gd name="connsiteY24" fmla="*/ 6113913 h 6858000"/>
              <a:gd name="connsiteX25" fmla="*/ 318721 w 1508539"/>
              <a:gd name="connsiteY25" fmla="*/ 6028119 h 6858000"/>
              <a:gd name="connsiteX26" fmla="*/ 363126 w 1508539"/>
              <a:gd name="connsiteY26" fmla="*/ 5934687 h 6858000"/>
              <a:gd name="connsiteX27" fmla="*/ 408411 w 1508539"/>
              <a:gd name="connsiteY27" fmla="*/ 5704905 h 6858000"/>
              <a:gd name="connsiteX28" fmla="*/ 431404 w 1508539"/>
              <a:gd name="connsiteY28" fmla="*/ 5665173 h 6858000"/>
              <a:gd name="connsiteX29" fmla="*/ 465121 w 1508539"/>
              <a:gd name="connsiteY29" fmla="*/ 5563435 h 6858000"/>
              <a:gd name="connsiteX30" fmla="*/ 494626 w 1508539"/>
              <a:gd name="connsiteY30" fmla="*/ 5476393 h 6858000"/>
              <a:gd name="connsiteX31" fmla="*/ 525819 w 1508539"/>
              <a:gd name="connsiteY31" fmla="*/ 5396260 h 6858000"/>
              <a:gd name="connsiteX32" fmla="*/ 541800 w 1508539"/>
              <a:gd name="connsiteY32" fmla="*/ 5330009 h 6858000"/>
              <a:gd name="connsiteX33" fmla="*/ 575293 w 1508539"/>
              <a:gd name="connsiteY33" fmla="*/ 5273739 h 6858000"/>
              <a:gd name="connsiteX34" fmla="*/ 584892 w 1508539"/>
              <a:gd name="connsiteY34" fmla="*/ 5241779 h 6858000"/>
              <a:gd name="connsiteX35" fmla="*/ 596118 w 1508539"/>
              <a:gd name="connsiteY35" fmla="*/ 5225268 h 6858000"/>
              <a:gd name="connsiteX36" fmla="*/ 597138 w 1508539"/>
              <a:gd name="connsiteY36" fmla="*/ 5217684 h 6858000"/>
              <a:gd name="connsiteX37" fmla="*/ 604479 w 1508539"/>
              <a:gd name="connsiteY37" fmla="*/ 5193377 h 6858000"/>
              <a:gd name="connsiteX38" fmla="*/ 607782 w 1508539"/>
              <a:gd name="connsiteY38" fmla="*/ 5179288 h 6858000"/>
              <a:gd name="connsiteX39" fmla="*/ 608766 w 1508539"/>
              <a:gd name="connsiteY39" fmla="*/ 5173621 h 6858000"/>
              <a:gd name="connsiteX40" fmla="*/ 604400 w 1508539"/>
              <a:gd name="connsiteY40" fmla="*/ 5159961 h 6858000"/>
              <a:gd name="connsiteX41" fmla="*/ 611077 w 1508539"/>
              <a:gd name="connsiteY41" fmla="*/ 5144295 h 6858000"/>
              <a:gd name="connsiteX42" fmla="*/ 608010 w 1508539"/>
              <a:gd name="connsiteY42" fmla="*/ 5125185 h 6858000"/>
              <a:gd name="connsiteX43" fmla="*/ 614840 w 1508539"/>
              <a:gd name="connsiteY43" fmla="*/ 5121884 h 6858000"/>
              <a:gd name="connsiteX44" fmla="*/ 621876 w 1508539"/>
              <a:gd name="connsiteY44" fmla="*/ 5067850 h 6858000"/>
              <a:gd name="connsiteX45" fmla="*/ 624607 w 1508539"/>
              <a:gd name="connsiteY45" fmla="*/ 5060861 h 6858000"/>
              <a:gd name="connsiteX46" fmla="*/ 621311 w 1508539"/>
              <a:gd name="connsiteY46" fmla="*/ 5034192 h 6858000"/>
              <a:gd name="connsiteX47" fmla="*/ 622865 w 1508539"/>
              <a:gd name="connsiteY47" fmla="*/ 4993030 h 6858000"/>
              <a:gd name="connsiteX48" fmla="*/ 629774 w 1508539"/>
              <a:gd name="connsiteY48" fmla="*/ 4946844 h 6858000"/>
              <a:gd name="connsiteX49" fmla="*/ 625630 w 1508539"/>
              <a:gd name="connsiteY49" fmla="*/ 4932692 h 6858000"/>
              <a:gd name="connsiteX50" fmla="*/ 641033 w 1508539"/>
              <a:gd name="connsiteY50" fmla="*/ 4858827 h 6858000"/>
              <a:gd name="connsiteX51" fmla="*/ 646936 w 1508539"/>
              <a:gd name="connsiteY51" fmla="*/ 4821170 h 6858000"/>
              <a:gd name="connsiteX52" fmla="*/ 651669 w 1508539"/>
              <a:gd name="connsiteY52" fmla="*/ 4780965 h 6858000"/>
              <a:gd name="connsiteX53" fmla="*/ 652962 w 1508539"/>
              <a:gd name="connsiteY53" fmla="*/ 4750867 h 6858000"/>
              <a:gd name="connsiteX54" fmla="*/ 650769 w 1508539"/>
              <a:gd name="connsiteY54" fmla="*/ 4690749 h 6858000"/>
              <a:gd name="connsiteX55" fmla="*/ 646249 w 1508539"/>
              <a:gd name="connsiteY55" fmla="*/ 4584173 h 6858000"/>
              <a:gd name="connsiteX56" fmla="*/ 641332 w 1508539"/>
              <a:gd name="connsiteY56" fmla="*/ 4444346 h 6858000"/>
              <a:gd name="connsiteX57" fmla="*/ 637897 w 1508539"/>
              <a:gd name="connsiteY57" fmla="*/ 4375228 h 6858000"/>
              <a:gd name="connsiteX58" fmla="*/ 618550 w 1508539"/>
              <a:gd name="connsiteY58" fmla="*/ 4214165 h 6858000"/>
              <a:gd name="connsiteX59" fmla="*/ 622623 w 1508539"/>
              <a:gd name="connsiteY59" fmla="*/ 4090296 h 6858000"/>
              <a:gd name="connsiteX60" fmla="*/ 607879 w 1508539"/>
              <a:gd name="connsiteY60" fmla="*/ 4033999 h 6858000"/>
              <a:gd name="connsiteX61" fmla="*/ 609028 w 1508539"/>
              <a:gd name="connsiteY61" fmla="*/ 4031933 h 6858000"/>
              <a:gd name="connsiteX62" fmla="*/ 607604 w 1508539"/>
              <a:gd name="connsiteY62" fmla="*/ 4013953 h 6858000"/>
              <a:gd name="connsiteX63" fmla="*/ 593899 w 1508539"/>
              <a:gd name="connsiteY63" fmla="*/ 3974753 h 6858000"/>
              <a:gd name="connsiteX64" fmla="*/ 595497 w 1508539"/>
              <a:gd name="connsiteY64" fmla="*/ 3969950 h 6858000"/>
              <a:gd name="connsiteX65" fmla="*/ 588919 w 1508539"/>
              <a:gd name="connsiteY65" fmla="*/ 3933779 h 6858000"/>
              <a:gd name="connsiteX66" fmla="*/ 590250 w 1508539"/>
              <a:gd name="connsiteY66" fmla="*/ 3933093 h 6858000"/>
              <a:gd name="connsiteX67" fmla="*/ 594604 w 1508539"/>
              <a:gd name="connsiteY67" fmla="*/ 3922082 h 6858000"/>
              <a:gd name="connsiteX68" fmla="*/ 599682 w 1508539"/>
              <a:gd name="connsiteY68" fmla="*/ 3901461 h 6858000"/>
              <a:gd name="connsiteX69" fmla="*/ 622276 w 1508539"/>
              <a:gd name="connsiteY69" fmla="*/ 3813873 h 6858000"/>
              <a:gd name="connsiteX70" fmla="*/ 621701 w 1508539"/>
              <a:gd name="connsiteY70" fmla="*/ 3806161 h 6858000"/>
              <a:gd name="connsiteX71" fmla="*/ 622008 w 1508539"/>
              <a:gd name="connsiteY71" fmla="*/ 3805957 h 6858000"/>
              <a:gd name="connsiteX72" fmla="*/ 622035 w 1508539"/>
              <a:gd name="connsiteY72" fmla="*/ 3797724 h 6858000"/>
              <a:gd name="connsiteX73" fmla="*/ 620650 w 1508539"/>
              <a:gd name="connsiteY73" fmla="*/ 3792098 h 6858000"/>
              <a:gd name="connsiteX74" fmla="*/ 619534 w 1508539"/>
              <a:gd name="connsiteY74" fmla="*/ 3777135 h 6858000"/>
              <a:gd name="connsiteX75" fmla="*/ 621267 w 1508539"/>
              <a:gd name="connsiteY75" fmla="*/ 3771656 h 6858000"/>
              <a:gd name="connsiteX76" fmla="*/ 625010 w 1508539"/>
              <a:gd name="connsiteY76" fmla="*/ 3769007 h 6858000"/>
              <a:gd name="connsiteX77" fmla="*/ 624476 w 1508539"/>
              <a:gd name="connsiteY77" fmla="*/ 3767709 h 6858000"/>
              <a:gd name="connsiteX78" fmla="*/ 633172 w 1508539"/>
              <a:gd name="connsiteY78" fmla="*/ 3738082 h 6858000"/>
              <a:gd name="connsiteX79" fmla="*/ 640518 w 1508539"/>
              <a:gd name="connsiteY79" fmla="*/ 3673397 h 6858000"/>
              <a:gd name="connsiteX80" fmla="*/ 639814 w 1508539"/>
              <a:gd name="connsiteY80" fmla="*/ 3637109 h 6858000"/>
              <a:gd name="connsiteX81" fmla="*/ 643257 w 1508539"/>
              <a:gd name="connsiteY81" fmla="*/ 3536883 h 6858000"/>
              <a:gd name="connsiteX82" fmla="*/ 650795 w 1508539"/>
              <a:gd name="connsiteY82" fmla="*/ 3435652 h 6858000"/>
              <a:gd name="connsiteX83" fmla="*/ 652466 w 1508539"/>
              <a:gd name="connsiteY83" fmla="*/ 3307769 h 6858000"/>
              <a:gd name="connsiteX84" fmla="*/ 670029 w 1508539"/>
              <a:gd name="connsiteY84" fmla="*/ 3250522 h 6858000"/>
              <a:gd name="connsiteX85" fmla="*/ 670454 w 1508539"/>
              <a:gd name="connsiteY85" fmla="*/ 3229163 h 6858000"/>
              <a:gd name="connsiteX86" fmla="*/ 672277 w 1508539"/>
              <a:gd name="connsiteY86" fmla="*/ 3217217 h 6858000"/>
              <a:gd name="connsiteX87" fmla="*/ 659112 w 1508539"/>
              <a:gd name="connsiteY87" fmla="*/ 3183755 h 6858000"/>
              <a:gd name="connsiteX88" fmla="*/ 659613 w 1508539"/>
              <a:gd name="connsiteY88" fmla="*/ 3178642 h 6858000"/>
              <a:gd name="connsiteX89" fmla="*/ 647213 w 1508539"/>
              <a:gd name="connsiteY89" fmla="*/ 3158586 h 6858000"/>
              <a:gd name="connsiteX90" fmla="*/ 632398 w 1508539"/>
              <a:gd name="connsiteY90" fmla="*/ 3129034 h 6858000"/>
              <a:gd name="connsiteX91" fmla="*/ 633063 w 1508539"/>
              <a:gd name="connsiteY91" fmla="*/ 3126682 h 6858000"/>
              <a:gd name="connsiteX92" fmla="*/ 623931 w 1508539"/>
              <a:gd name="connsiteY92" fmla="*/ 3114519 h 6858000"/>
              <a:gd name="connsiteX93" fmla="*/ 610540 w 1508539"/>
              <a:gd name="connsiteY93" fmla="*/ 3106272 h 6858000"/>
              <a:gd name="connsiteX94" fmla="*/ 583270 w 1508539"/>
              <a:gd name="connsiteY94" fmla="*/ 2958185 h 6858000"/>
              <a:gd name="connsiteX95" fmla="*/ 525884 w 1508539"/>
              <a:gd name="connsiteY95" fmla="*/ 2762989 h 6858000"/>
              <a:gd name="connsiteX96" fmla="*/ 474802 w 1508539"/>
              <a:gd name="connsiteY96" fmla="*/ 2554718 h 6858000"/>
              <a:gd name="connsiteX97" fmla="*/ 454896 w 1508539"/>
              <a:gd name="connsiteY97" fmla="*/ 2485734 h 6858000"/>
              <a:gd name="connsiteX98" fmla="*/ 445619 w 1508539"/>
              <a:gd name="connsiteY98" fmla="*/ 2447068 h 6858000"/>
              <a:gd name="connsiteX99" fmla="*/ 432580 w 1508539"/>
              <a:gd name="connsiteY99" fmla="*/ 2425819 h 6858000"/>
              <a:gd name="connsiteX100" fmla="*/ 438579 w 1508539"/>
              <a:gd name="connsiteY100" fmla="*/ 2402874 h 6858000"/>
              <a:gd name="connsiteX101" fmla="*/ 441191 w 1508539"/>
              <a:gd name="connsiteY101" fmla="*/ 2381443 h 6858000"/>
              <a:gd name="connsiteX102" fmla="*/ 417520 w 1508539"/>
              <a:gd name="connsiteY102" fmla="*/ 2261920 h 6858000"/>
              <a:gd name="connsiteX103" fmla="*/ 407407 w 1508539"/>
              <a:gd name="connsiteY103" fmla="*/ 2195378 h 6858000"/>
              <a:gd name="connsiteX104" fmla="*/ 391624 w 1508539"/>
              <a:gd name="connsiteY104" fmla="*/ 2155135 h 6858000"/>
              <a:gd name="connsiteX105" fmla="*/ 389082 w 1508539"/>
              <a:gd name="connsiteY105" fmla="*/ 2118008 h 6858000"/>
              <a:gd name="connsiteX106" fmla="*/ 390075 w 1508539"/>
              <a:gd name="connsiteY106" fmla="*/ 2050531 h 6858000"/>
              <a:gd name="connsiteX107" fmla="*/ 381881 w 1508539"/>
              <a:gd name="connsiteY107" fmla="*/ 1963269 h 6858000"/>
              <a:gd name="connsiteX108" fmla="*/ 363059 w 1508539"/>
              <a:gd name="connsiteY108" fmla="*/ 1906352 h 6858000"/>
              <a:gd name="connsiteX109" fmla="*/ 339616 w 1508539"/>
              <a:gd name="connsiteY109" fmla="*/ 1861531 h 6858000"/>
              <a:gd name="connsiteX110" fmla="*/ 293415 w 1508539"/>
              <a:gd name="connsiteY110" fmla="*/ 1732919 h 6858000"/>
              <a:gd name="connsiteX111" fmla="*/ 265726 w 1508539"/>
              <a:gd name="connsiteY111" fmla="*/ 1663540 h 6858000"/>
              <a:gd name="connsiteX112" fmla="*/ 264852 w 1508539"/>
              <a:gd name="connsiteY112" fmla="*/ 1615777 h 6858000"/>
              <a:gd name="connsiteX113" fmla="*/ 245647 w 1508539"/>
              <a:gd name="connsiteY113" fmla="*/ 1563678 h 6858000"/>
              <a:gd name="connsiteX114" fmla="*/ 258727 w 1508539"/>
              <a:gd name="connsiteY114" fmla="*/ 1519474 h 6858000"/>
              <a:gd name="connsiteX115" fmla="*/ 251469 w 1508539"/>
              <a:gd name="connsiteY115" fmla="*/ 1477995 h 6858000"/>
              <a:gd name="connsiteX116" fmla="*/ 237554 w 1508539"/>
              <a:gd name="connsiteY116" fmla="*/ 1373769 h 6858000"/>
              <a:gd name="connsiteX117" fmla="*/ 245861 w 1508539"/>
              <a:gd name="connsiteY117" fmla="*/ 1307086 h 6858000"/>
              <a:gd name="connsiteX118" fmla="*/ 247049 w 1508539"/>
              <a:gd name="connsiteY118" fmla="*/ 1189033 h 6858000"/>
              <a:gd name="connsiteX119" fmla="*/ 251734 w 1508539"/>
              <a:gd name="connsiteY119" fmla="*/ 1168288 h 6858000"/>
              <a:gd name="connsiteX120" fmla="*/ 244016 w 1508539"/>
              <a:gd name="connsiteY120" fmla="*/ 1142577 h 6858000"/>
              <a:gd name="connsiteX121" fmla="*/ 233322 w 1508539"/>
              <a:gd name="connsiteY121" fmla="*/ 1088484 h 6858000"/>
              <a:gd name="connsiteX122" fmla="*/ 222058 w 1508539"/>
              <a:gd name="connsiteY122" fmla="*/ 1016103 h 6858000"/>
              <a:gd name="connsiteX123" fmla="*/ 223514 w 1508539"/>
              <a:gd name="connsiteY123" fmla="*/ 932283 h 6858000"/>
              <a:gd name="connsiteX124" fmla="*/ 225750 w 1508539"/>
              <a:gd name="connsiteY124" fmla="*/ 915925 h 6858000"/>
              <a:gd name="connsiteX125" fmla="*/ 218379 w 1508539"/>
              <a:gd name="connsiteY125" fmla="*/ 896999 h 6858000"/>
              <a:gd name="connsiteX126" fmla="*/ 187787 w 1508539"/>
              <a:gd name="connsiteY126" fmla="*/ 821517 h 6858000"/>
              <a:gd name="connsiteX127" fmla="*/ 166737 w 1508539"/>
              <a:gd name="connsiteY127" fmla="*/ 751353 h 6858000"/>
              <a:gd name="connsiteX128" fmla="*/ 166295 w 1508539"/>
              <a:gd name="connsiteY128" fmla="*/ 721230 h 6858000"/>
              <a:gd name="connsiteX129" fmla="*/ 151966 w 1508539"/>
              <a:gd name="connsiteY129" fmla="*/ 681659 h 6858000"/>
              <a:gd name="connsiteX130" fmla="*/ 137385 w 1508539"/>
              <a:gd name="connsiteY130" fmla="*/ 635218 h 6858000"/>
              <a:gd name="connsiteX131" fmla="*/ 142396 w 1508539"/>
              <a:gd name="connsiteY131" fmla="*/ 613763 h 6858000"/>
              <a:gd name="connsiteX132" fmla="*/ 128338 w 1508539"/>
              <a:gd name="connsiteY132" fmla="*/ 598582 h 6858000"/>
              <a:gd name="connsiteX133" fmla="*/ 128019 w 1508539"/>
              <a:gd name="connsiteY133" fmla="*/ 576846 h 6858000"/>
              <a:gd name="connsiteX134" fmla="*/ 107645 w 1508539"/>
              <a:gd name="connsiteY134" fmla="*/ 530055 h 6858000"/>
              <a:gd name="connsiteX135" fmla="*/ 106893 w 1508539"/>
              <a:gd name="connsiteY135" fmla="*/ 465389 h 6858000"/>
              <a:gd name="connsiteX136" fmla="*/ 89816 w 1508539"/>
              <a:gd name="connsiteY136" fmla="*/ 424699 h 6858000"/>
              <a:gd name="connsiteX137" fmla="*/ 90191 w 1508539"/>
              <a:gd name="connsiteY137" fmla="*/ 404917 h 6858000"/>
              <a:gd name="connsiteX138" fmla="*/ 70148 w 1508539"/>
              <a:gd name="connsiteY138" fmla="*/ 367211 h 6858000"/>
              <a:gd name="connsiteX139" fmla="*/ 36452 w 1508539"/>
              <a:gd name="connsiteY139" fmla="*/ 268519 h 6858000"/>
              <a:gd name="connsiteX140" fmla="*/ 23935 w 1508539"/>
              <a:gd name="connsiteY140" fmla="*/ 160886 h 6858000"/>
              <a:gd name="connsiteX141" fmla="*/ 19312 w 1508539"/>
              <a:gd name="connsiteY141" fmla="*/ 47336 h 6858000"/>
              <a:gd name="connsiteX142" fmla="*/ 0 w 1508539"/>
              <a:gd name="connsiteY142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167342 w 1508539"/>
              <a:gd name="connsiteY10" fmla="*/ 6560598 h 6858000"/>
              <a:gd name="connsiteX11" fmla="*/ 201349 w 1508539"/>
              <a:gd name="connsiteY11" fmla="*/ 6530567 h 6858000"/>
              <a:gd name="connsiteX12" fmla="*/ 215389 w 1508539"/>
              <a:gd name="connsiteY12" fmla="*/ 6478062 h 6858000"/>
              <a:gd name="connsiteX13" fmla="*/ 226078 w 1508539"/>
              <a:gd name="connsiteY13" fmla="*/ 6460325 h 6858000"/>
              <a:gd name="connsiteX14" fmla="*/ 233311 w 1508539"/>
              <a:gd name="connsiteY14" fmla="*/ 6451488 h 6858000"/>
              <a:gd name="connsiteX15" fmla="*/ 234746 w 1508539"/>
              <a:gd name="connsiteY15" fmla="*/ 6451348 h 6858000"/>
              <a:gd name="connsiteX16" fmla="*/ 239104 w 1508539"/>
              <a:gd name="connsiteY16" fmla="*/ 6414240 h 6858000"/>
              <a:gd name="connsiteX17" fmla="*/ 241880 w 1508539"/>
              <a:gd name="connsiteY17" fmla="*/ 6384857 h 6858000"/>
              <a:gd name="connsiteX18" fmla="*/ 240591 w 1508539"/>
              <a:gd name="connsiteY18" fmla="*/ 6367510 h 6858000"/>
              <a:gd name="connsiteX19" fmla="*/ 244471 w 1508539"/>
              <a:gd name="connsiteY19" fmla="*/ 6349778 h 6858000"/>
              <a:gd name="connsiteX20" fmla="*/ 246136 w 1508539"/>
              <a:gd name="connsiteY20" fmla="*/ 6348250 h 6858000"/>
              <a:gd name="connsiteX21" fmla="*/ 262170 w 1508539"/>
              <a:gd name="connsiteY21" fmla="*/ 6281972 h 6858000"/>
              <a:gd name="connsiteX22" fmla="*/ 290557 w 1508539"/>
              <a:gd name="connsiteY22" fmla="*/ 6153037 h 6858000"/>
              <a:gd name="connsiteX23" fmla="*/ 314428 w 1508539"/>
              <a:gd name="connsiteY23" fmla="*/ 6113913 h 6858000"/>
              <a:gd name="connsiteX24" fmla="*/ 318721 w 1508539"/>
              <a:gd name="connsiteY24" fmla="*/ 6028119 h 6858000"/>
              <a:gd name="connsiteX25" fmla="*/ 363126 w 1508539"/>
              <a:gd name="connsiteY25" fmla="*/ 5934687 h 6858000"/>
              <a:gd name="connsiteX26" fmla="*/ 408411 w 1508539"/>
              <a:gd name="connsiteY26" fmla="*/ 5704905 h 6858000"/>
              <a:gd name="connsiteX27" fmla="*/ 431404 w 1508539"/>
              <a:gd name="connsiteY27" fmla="*/ 5665173 h 6858000"/>
              <a:gd name="connsiteX28" fmla="*/ 465121 w 1508539"/>
              <a:gd name="connsiteY28" fmla="*/ 5563435 h 6858000"/>
              <a:gd name="connsiteX29" fmla="*/ 494626 w 1508539"/>
              <a:gd name="connsiteY29" fmla="*/ 5476393 h 6858000"/>
              <a:gd name="connsiteX30" fmla="*/ 525819 w 1508539"/>
              <a:gd name="connsiteY30" fmla="*/ 5396260 h 6858000"/>
              <a:gd name="connsiteX31" fmla="*/ 541800 w 1508539"/>
              <a:gd name="connsiteY31" fmla="*/ 5330009 h 6858000"/>
              <a:gd name="connsiteX32" fmla="*/ 575293 w 1508539"/>
              <a:gd name="connsiteY32" fmla="*/ 5273739 h 6858000"/>
              <a:gd name="connsiteX33" fmla="*/ 584892 w 1508539"/>
              <a:gd name="connsiteY33" fmla="*/ 5241779 h 6858000"/>
              <a:gd name="connsiteX34" fmla="*/ 596118 w 1508539"/>
              <a:gd name="connsiteY34" fmla="*/ 5225268 h 6858000"/>
              <a:gd name="connsiteX35" fmla="*/ 597138 w 1508539"/>
              <a:gd name="connsiteY35" fmla="*/ 5217684 h 6858000"/>
              <a:gd name="connsiteX36" fmla="*/ 604479 w 1508539"/>
              <a:gd name="connsiteY36" fmla="*/ 5193377 h 6858000"/>
              <a:gd name="connsiteX37" fmla="*/ 607782 w 1508539"/>
              <a:gd name="connsiteY37" fmla="*/ 5179288 h 6858000"/>
              <a:gd name="connsiteX38" fmla="*/ 608766 w 1508539"/>
              <a:gd name="connsiteY38" fmla="*/ 5173621 h 6858000"/>
              <a:gd name="connsiteX39" fmla="*/ 604400 w 1508539"/>
              <a:gd name="connsiteY39" fmla="*/ 5159961 h 6858000"/>
              <a:gd name="connsiteX40" fmla="*/ 611077 w 1508539"/>
              <a:gd name="connsiteY40" fmla="*/ 5144295 h 6858000"/>
              <a:gd name="connsiteX41" fmla="*/ 608010 w 1508539"/>
              <a:gd name="connsiteY41" fmla="*/ 5125185 h 6858000"/>
              <a:gd name="connsiteX42" fmla="*/ 614840 w 1508539"/>
              <a:gd name="connsiteY42" fmla="*/ 5121884 h 6858000"/>
              <a:gd name="connsiteX43" fmla="*/ 621876 w 1508539"/>
              <a:gd name="connsiteY43" fmla="*/ 5067850 h 6858000"/>
              <a:gd name="connsiteX44" fmla="*/ 624607 w 1508539"/>
              <a:gd name="connsiteY44" fmla="*/ 5060861 h 6858000"/>
              <a:gd name="connsiteX45" fmla="*/ 621311 w 1508539"/>
              <a:gd name="connsiteY45" fmla="*/ 5034192 h 6858000"/>
              <a:gd name="connsiteX46" fmla="*/ 622865 w 1508539"/>
              <a:gd name="connsiteY46" fmla="*/ 4993030 h 6858000"/>
              <a:gd name="connsiteX47" fmla="*/ 629774 w 1508539"/>
              <a:gd name="connsiteY47" fmla="*/ 4946844 h 6858000"/>
              <a:gd name="connsiteX48" fmla="*/ 625630 w 1508539"/>
              <a:gd name="connsiteY48" fmla="*/ 4932692 h 6858000"/>
              <a:gd name="connsiteX49" fmla="*/ 641033 w 1508539"/>
              <a:gd name="connsiteY49" fmla="*/ 4858827 h 6858000"/>
              <a:gd name="connsiteX50" fmla="*/ 646936 w 1508539"/>
              <a:gd name="connsiteY50" fmla="*/ 4821170 h 6858000"/>
              <a:gd name="connsiteX51" fmla="*/ 651669 w 1508539"/>
              <a:gd name="connsiteY51" fmla="*/ 4780965 h 6858000"/>
              <a:gd name="connsiteX52" fmla="*/ 652962 w 1508539"/>
              <a:gd name="connsiteY52" fmla="*/ 4750867 h 6858000"/>
              <a:gd name="connsiteX53" fmla="*/ 650769 w 1508539"/>
              <a:gd name="connsiteY53" fmla="*/ 4690749 h 6858000"/>
              <a:gd name="connsiteX54" fmla="*/ 646249 w 1508539"/>
              <a:gd name="connsiteY54" fmla="*/ 4584173 h 6858000"/>
              <a:gd name="connsiteX55" fmla="*/ 641332 w 1508539"/>
              <a:gd name="connsiteY55" fmla="*/ 4444346 h 6858000"/>
              <a:gd name="connsiteX56" fmla="*/ 637897 w 1508539"/>
              <a:gd name="connsiteY56" fmla="*/ 4375228 h 6858000"/>
              <a:gd name="connsiteX57" fmla="*/ 618550 w 1508539"/>
              <a:gd name="connsiteY57" fmla="*/ 4214165 h 6858000"/>
              <a:gd name="connsiteX58" fmla="*/ 622623 w 1508539"/>
              <a:gd name="connsiteY58" fmla="*/ 4090296 h 6858000"/>
              <a:gd name="connsiteX59" fmla="*/ 607879 w 1508539"/>
              <a:gd name="connsiteY59" fmla="*/ 4033999 h 6858000"/>
              <a:gd name="connsiteX60" fmla="*/ 609028 w 1508539"/>
              <a:gd name="connsiteY60" fmla="*/ 4031933 h 6858000"/>
              <a:gd name="connsiteX61" fmla="*/ 607604 w 1508539"/>
              <a:gd name="connsiteY61" fmla="*/ 4013953 h 6858000"/>
              <a:gd name="connsiteX62" fmla="*/ 593899 w 1508539"/>
              <a:gd name="connsiteY62" fmla="*/ 3974753 h 6858000"/>
              <a:gd name="connsiteX63" fmla="*/ 595497 w 1508539"/>
              <a:gd name="connsiteY63" fmla="*/ 3969950 h 6858000"/>
              <a:gd name="connsiteX64" fmla="*/ 588919 w 1508539"/>
              <a:gd name="connsiteY64" fmla="*/ 3933779 h 6858000"/>
              <a:gd name="connsiteX65" fmla="*/ 590250 w 1508539"/>
              <a:gd name="connsiteY65" fmla="*/ 3933093 h 6858000"/>
              <a:gd name="connsiteX66" fmla="*/ 594604 w 1508539"/>
              <a:gd name="connsiteY66" fmla="*/ 3922082 h 6858000"/>
              <a:gd name="connsiteX67" fmla="*/ 599682 w 1508539"/>
              <a:gd name="connsiteY67" fmla="*/ 3901461 h 6858000"/>
              <a:gd name="connsiteX68" fmla="*/ 622276 w 1508539"/>
              <a:gd name="connsiteY68" fmla="*/ 3813873 h 6858000"/>
              <a:gd name="connsiteX69" fmla="*/ 621701 w 1508539"/>
              <a:gd name="connsiteY69" fmla="*/ 3806161 h 6858000"/>
              <a:gd name="connsiteX70" fmla="*/ 622008 w 1508539"/>
              <a:gd name="connsiteY70" fmla="*/ 3805957 h 6858000"/>
              <a:gd name="connsiteX71" fmla="*/ 622035 w 1508539"/>
              <a:gd name="connsiteY71" fmla="*/ 3797724 h 6858000"/>
              <a:gd name="connsiteX72" fmla="*/ 620650 w 1508539"/>
              <a:gd name="connsiteY72" fmla="*/ 3792098 h 6858000"/>
              <a:gd name="connsiteX73" fmla="*/ 619534 w 1508539"/>
              <a:gd name="connsiteY73" fmla="*/ 3777135 h 6858000"/>
              <a:gd name="connsiteX74" fmla="*/ 621267 w 1508539"/>
              <a:gd name="connsiteY74" fmla="*/ 3771656 h 6858000"/>
              <a:gd name="connsiteX75" fmla="*/ 625010 w 1508539"/>
              <a:gd name="connsiteY75" fmla="*/ 3769007 h 6858000"/>
              <a:gd name="connsiteX76" fmla="*/ 624476 w 1508539"/>
              <a:gd name="connsiteY76" fmla="*/ 3767709 h 6858000"/>
              <a:gd name="connsiteX77" fmla="*/ 633172 w 1508539"/>
              <a:gd name="connsiteY77" fmla="*/ 3738082 h 6858000"/>
              <a:gd name="connsiteX78" fmla="*/ 640518 w 1508539"/>
              <a:gd name="connsiteY78" fmla="*/ 3673397 h 6858000"/>
              <a:gd name="connsiteX79" fmla="*/ 639814 w 1508539"/>
              <a:gd name="connsiteY79" fmla="*/ 3637109 h 6858000"/>
              <a:gd name="connsiteX80" fmla="*/ 643257 w 1508539"/>
              <a:gd name="connsiteY80" fmla="*/ 3536883 h 6858000"/>
              <a:gd name="connsiteX81" fmla="*/ 650795 w 1508539"/>
              <a:gd name="connsiteY81" fmla="*/ 3435652 h 6858000"/>
              <a:gd name="connsiteX82" fmla="*/ 652466 w 1508539"/>
              <a:gd name="connsiteY82" fmla="*/ 3307769 h 6858000"/>
              <a:gd name="connsiteX83" fmla="*/ 670029 w 1508539"/>
              <a:gd name="connsiteY83" fmla="*/ 3250522 h 6858000"/>
              <a:gd name="connsiteX84" fmla="*/ 670454 w 1508539"/>
              <a:gd name="connsiteY84" fmla="*/ 3229163 h 6858000"/>
              <a:gd name="connsiteX85" fmla="*/ 672277 w 1508539"/>
              <a:gd name="connsiteY85" fmla="*/ 3217217 h 6858000"/>
              <a:gd name="connsiteX86" fmla="*/ 659112 w 1508539"/>
              <a:gd name="connsiteY86" fmla="*/ 3183755 h 6858000"/>
              <a:gd name="connsiteX87" fmla="*/ 659613 w 1508539"/>
              <a:gd name="connsiteY87" fmla="*/ 3178642 h 6858000"/>
              <a:gd name="connsiteX88" fmla="*/ 647213 w 1508539"/>
              <a:gd name="connsiteY88" fmla="*/ 3158586 h 6858000"/>
              <a:gd name="connsiteX89" fmla="*/ 632398 w 1508539"/>
              <a:gd name="connsiteY89" fmla="*/ 3129034 h 6858000"/>
              <a:gd name="connsiteX90" fmla="*/ 633063 w 1508539"/>
              <a:gd name="connsiteY90" fmla="*/ 3126682 h 6858000"/>
              <a:gd name="connsiteX91" fmla="*/ 623931 w 1508539"/>
              <a:gd name="connsiteY91" fmla="*/ 3114519 h 6858000"/>
              <a:gd name="connsiteX92" fmla="*/ 610540 w 1508539"/>
              <a:gd name="connsiteY92" fmla="*/ 3106272 h 6858000"/>
              <a:gd name="connsiteX93" fmla="*/ 583270 w 1508539"/>
              <a:gd name="connsiteY93" fmla="*/ 2958185 h 6858000"/>
              <a:gd name="connsiteX94" fmla="*/ 525884 w 1508539"/>
              <a:gd name="connsiteY94" fmla="*/ 2762989 h 6858000"/>
              <a:gd name="connsiteX95" fmla="*/ 474802 w 1508539"/>
              <a:gd name="connsiteY95" fmla="*/ 2554718 h 6858000"/>
              <a:gd name="connsiteX96" fmla="*/ 454896 w 1508539"/>
              <a:gd name="connsiteY96" fmla="*/ 2485734 h 6858000"/>
              <a:gd name="connsiteX97" fmla="*/ 445619 w 1508539"/>
              <a:gd name="connsiteY97" fmla="*/ 2447068 h 6858000"/>
              <a:gd name="connsiteX98" fmla="*/ 432580 w 1508539"/>
              <a:gd name="connsiteY98" fmla="*/ 2425819 h 6858000"/>
              <a:gd name="connsiteX99" fmla="*/ 438579 w 1508539"/>
              <a:gd name="connsiteY99" fmla="*/ 2402874 h 6858000"/>
              <a:gd name="connsiteX100" fmla="*/ 441191 w 1508539"/>
              <a:gd name="connsiteY100" fmla="*/ 2381443 h 6858000"/>
              <a:gd name="connsiteX101" fmla="*/ 417520 w 1508539"/>
              <a:gd name="connsiteY101" fmla="*/ 2261920 h 6858000"/>
              <a:gd name="connsiteX102" fmla="*/ 407407 w 1508539"/>
              <a:gd name="connsiteY102" fmla="*/ 2195378 h 6858000"/>
              <a:gd name="connsiteX103" fmla="*/ 391624 w 1508539"/>
              <a:gd name="connsiteY103" fmla="*/ 2155135 h 6858000"/>
              <a:gd name="connsiteX104" fmla="*/ 389082 w 1508539"/>
              <a:gd name="connsiteY104" fmla="*/ 2118008 h 6858000"/>
              <a:gd name="connsiteX105" fmla="*/ 390075 w 1508539"/>
              <a:gd name="connsiteY105" fmla="*/ 2050531 h 6858000"/>
              <a:gd name="connsiteX106" fmla="*/ 381881 w 1508539"/>
              <a:gd name="connsiteY106" fmla="*/ 1963269 h 6858000"/>
              <a:gd name="connsiteX107" fmla="*/ 363059 w 1508539"/>
              <a:gd name="connsiteY107" fmla="*/ 1906352 h 6858000"/>
              <a:gd name="connsiteX108" fmla="*/ 339616 w 1508539"/>
              <a:gd name="connsiteY108" fmla="*/ 1861531 h 6858000"/>
              <a:gd name="connsiteX109" fmla="*/ 293415 w 1508539"/>
              <a:gd name="connsiteY109" fmla="*/ 1732919 h 6858000"/>
              <a:gd name="connsiteX110" fmla="*/ 265726 w 1508539"/>
              <a:gd name="connsiteY110" fmla="*/ 1663540 h 6858000"/>
              <a:gd name="connsiteX111" fmla="*/ 264852 w 1508539"/>
              <a:gd name="connsiteY111" fmla="*/ 1615777 h 6858000"/>
              <a:gd name="connsiteX112" fmla="*/ 245647 w 1508539"/>
              <a:gd name="connsiteY112" fmla="*/ 1563678 h 6858000"/>
              <a:gd name="connsiteX113" fmla="*/ 258727 w 1508539"/>
              <a:gd name="connsiteY113" fmla="*/ 1519474 h 6858000"/>
              <a:gd name="connsiteX114" fmla="*/ 251469 w 1508539"/>
              <a:gd name="connsiteY114" fmla="*/ 1477995 h 6858000"/>
              <a:gd name="connsiteX115" fmla="*/ 237554 w 1508539"/>
              <a:gd name="connsiteY115" fmla="*/ 1373769 h 6858000"/>
              <a:gd name="connsiteX116" fmla="*/ 245861 w 1508539"/>
              <a:gd name="connsiteY116" fmla="*/ 1307086 h 6858000"/>
              <a:gd name="connsiteX117" fmla="*/ 247049 w 1508539"/>
              <a:gd name="connsiteY117" fmla="*/ 1189033 h 6858000"/>
              <a:gd name="connsiteX118" fmla="*/ 251734 w 1508539"/>
              <a:gd name="connsiteY118" fmla="*/ 1168288 h 6858000"/>
              <a:gd name="connsiteX119" fmla="*/ 244016 w 1508539"/>
              <a:gd name="connsiteY119" fmla="*/ 1142577 h 6858000"/>
              <a:gd name="connsiteX120" fmla="*/ 233322 w 1508539"/>
              <a:gd name="connsiteY120" fmla="*/ 1088484 h 6858000"/>
              <a:gd name="connsiteX121" fmla="*/ 222058 w 1508539"/>
              <a:gd name="connsiteY121" fmla="*/ 1016103 h 6858000"/>
              <a:gd name="connsiteX122" fmla="*/ 223514 w 1508539"/>
              <a:gd name="connsiteY122" fmla="*/ 932283 h 6858000"/>
              <a:gd name="connsiteX123" fmla="*/ 225750 w 1508539"/>
              <a:gd name="connsiteY123" fmla="*/ 915925 h 6858000"/>
              <a:gd name="connsiteX124" fmla="*/ 218379 w 1508539"/>
              <a:gd name="connsiteY124" fmla="*/ 896999 h 6858000"/>
              <a:gd name="connsiteX125" fmla="*/ 187787 w 1508539"/>
              <a:gd name="connsiteY125" fmla="*/ 821517 h 6858000"/>
              <a:gd name="connsiteX126" fmla="*/ 166737 w 1508539"/>
              <a:gd name="connsiteY126" fmla="*/ 751353 h 6858000"/>
              <a:gd name="connsiteX127" fmla="*/ 166295 w 1508539"/>
              <a:gd name="connsiteY127" fmla="*/ 721230 h 6858000"/>
              <a:gd name="connsiteX128" fmla="*/ 151966 w 1508539"/>
              <a:gd name="connsiteY128" fmla="*/ 681659 h 6858000"/>
              <a:gd name="connsiteX129" fmla="*/ 137385 w 1508539"/>
              <a:gd name="connsiteY129" fmla="*/ 635218 h 6858000"/>
              <a:gd name="connsiteX130" fmla="*/ 142396 w 1508539"/>
              <a:gd name="connsiteY130" fmla="*/ 613763 h 6858000"/>
              <a:gd name="connsiteX131" fmla="*/ 128338 w 1508539"/>
              <a:gd name="connsiteY131" fmla="*/ 598582 h 6858000"/>
              <a:gd name="connsiteX132" fmla="*/ 128019 w 1508539"/>
              <a:gd name="connsiteY132" fmla="*/ 576846 h 6858000"/>
              <a:gd name="connsiteX133" fmla="*/ 107645 w 1508539"/>
              <a:gd name="connsiteY133" fmla="*/ 530055 h 6858000"/>
              <a:gd name="connsiteX134" fmla="*/ 106893 w 1508539"/>
              <a:gd name="connsiteY134" fmla="*/ 465389 h 6858000"/>
              <a:gd name="connsiteX135" fmla="*/ 89816 w 1508539"/>
              <a:gd name="connsiteY135" fmla="*/ 424699 h 6858000"/>
              <a:gd name="connsiteX136" fmla="*/ 90191 w 1508539"/>
              <a:gd name="connsiteY136" fmla="*/ 404917 h 6858000"/>
              <a:gd name="connsiteX137" fmla="*/ 70148 w 1508539"/>
              <a:gd name="connsiteY137" fmla="*/ 367211 h 6858000"/>
              <a:gd name="connsiteX138" fmla="*/ 36452 w 1508539"/>
              <a:gd name="connsiteY138" fmla="*/ 268519 h 6858000"/>
              <a:gd name="connsiteX139" fmla="*/ 23935 w 1508539"/>
              <a:gd name="connsiteY139" fmla="*/ 160886 h 6858000"/>
              <a:gd name="connsiteX140" fmla="*/ 19312 w 1508539"/>
              <a:gd name="connsiteY140" fmla="*/ 47336 h 6858000"/>
              <a:gd name="connsiteX141" fmla="*/ 0 w 1508539"/>
              <a:gd name="connsiteY141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3411 w 1508539"/>
              <a:gd name="connsiteY6" fmla="*/ 6638036 h 6858000"/>
              <a:gd name="connsiteX7" fmla="*/ 164248 w 1508539"/>
              <a:gd name="connsiteY7" fmla="*/ 6574442 h 6858000"/>
              <a:gd name="connsiteX8" fmla="*/ 164588 w 1508539"/>
              <a:gd name="connsiteY8" fmla="*/ 6568530 h 6858000"/>
              <a:gd name="connsiteX9" fmla="*/ 166997 w 1508539"/>
              <a:gd name="connsiteY9" fmla="*/ 6560674 h 6858000"/>
              <a:gd name="connsiteX10" fmla="*/ 201349 w 1508539"/>
              <a:gd name="connsiteY10" fmla="*/ 6530567 h 6858000"/>
              <a:gd name="connsiteX11" fmla="*/ 215389 w 1508539"/>
              <a:gd name="connsiteY11" fmla="*/ 6478062 h 6858000"/>
              <a:gd name="connsiteX12" fmla="*/ 226078 w 1508539"/>
              <a:gd name="connsiteY12" fmla="*/ 6460325 h 6858000"/>
              <a:gd name="connsiteX13" fmla="*/ 233311 w 1508539"/>
              <a:gd name="connsiteY13" fmla="*/ 6451488 h 6858000"/>
              <a:gd name="connsiteX14" fmla="*/ 234746 w 1508539"/>
              <a:gd name="connsiteY14" fmla="*/ 6451348 h 6858000"/>
              <a:gd name="connsiteX15" fmla="*/ 239104 w 1508539"/>
              <a:gd name="connsiteY15" fmla="*/ 6414240 h 6858000"/>
              <a:gd name="connsiteX16" fmla="*/ 241880 w 1508539"/>
              <a:gd name="connsiteY16" fmla="*/ 6384857 h 6858000"/>
              <a:gd name="connsiteX17" fmla="*/ 240591 w 1508539"/>
              <a:gd name="connsiteY17" fmla="*/ 6367510 h 6858000"/>
              <a:gd name="connsiteX18" fmla="*/ 244471 w 1508539"/>
              <a:gd name="connsiteY18" fmla="*/ 6349778 h 6858000"/>
              <a:gd name="connsiteX19" fmla="*/ 246136 w 1508539"/>
              <a:gd name="connsiteY19" fmla="*/ 6348250 h 6858000"/>
              <a:gd name="connsiteX20" fmla="*/ 262170 w 1508539"/>
              <a:gd name="connsiteY20" fmla="*/ 6281972 h 6858000"/>
              <a:gd name="connsiteX21" fmla="*/ 290557 w 1508539"/>
              <a:gd name="connsiteY21" fmla="*/ 6153037 h 6858000"/>
              <a:gd name="connsiteX22" fmla="*/ 314428 w 1508539"/>
              <a:gd name="connsiteY22" fmla="*/ 6113913 h 6858000"/>
              <a:gd name="connsiteX23" fmla="*/ 318721 w 1508539"/>
              <a:gd name="connsiteY23" fmla="*/ 6028119 h 6858000"/>
              <a:gd name="connsiteX24" fmla="*/ 363126 w 1508539"/>
              <a:gd name="connsiteY24" fmla="*/ 5934687 h 6858000"/>
              <a:gd name="connsiteX25" fmla="*/ 408411 w 1508539"/>
              <a:gd name="connsiteY25" fmla="*/ 5704905 h 6858000"/>
              <a:gd name="connsiteX26" fmla="*/ 431404 w 1508539"/>
              <a:gd name="connsiteY26" fmla="*/ 5665173 h 6858000"/>
              <a:gd name="connsiteX27" fmla="*/ 465121 w 1508539"/>
              <a:gd name="connsiteY27" fmla="*/ 5563435 h 6858000"/>
              <a:gd name="connsiteX28" fmla="*/ 494626 w 1508539"/>
              <a:gd name="connsiteY28" fmla="*/ 5476393 h 6858000"/>
              <a:gd name="connsiteX29" fmla="*/ 525819 w 1508539"/>
              <a:gd name="connsiteY29" fmla="*/ 5396260 h 6858000"/>
              <a:gd name="connsiteX30" fmla="*/ 541800 w 1508539"/>
              <a:gd name="connsiteY30" fmla="*/ 5330009 h 6858000"/>
              <a:gd name="connsiteX31" fmla="*/ 575293 w 1508539"/>
              <a:gd name="connsiteY31" fmla="*/ 5273739 h 6858000"/>
              <a:gd name="connsiteX32" fmla="*/ 584892 w 1508539"/>
              <a:gd name="connsiteY32" fmla="*/ 5241779 h 6858000"/>
              <a:gd name="connsiteX33" fmla="*/ 596118 w 1508539"/>
              <a:gd name="connsiteY33" fmla="*/ 5225268 h 6858000"/>
              <a:gd name="connsiteX34" fmla="*/ 597138 w 1508539"/>
              <a:gd name="connsiteY34" fmla="*/ 5217684 h 6858000"/>
              <a:gd name="connsiteX35" fmla="*/ 604479 w 1508539"/>
              <a:gd name="connsiteY35" fmla="*/ 5193377 h 6858000"/>
              <a:gd name="connsiteX36" fmla="*/ 607782 w 1508539"/>
              <a:gd name="connsiteY36" fmla="*/ 5179288 h 6858000"/>
              <a:gd name="connsiteX37" fmla="*/ 608766 w 1508539"/>
              <a:gd name="connsiteY37" fmla="*/ 5173621 h 6858000"/>
              <a:gd name="connsiteX38" fmla="*/ 604400 w 1508539"/>
              <a:gd name="connsiteY38" fmla="*/ 5159961 h 6858000"/>
              <a:gd name="connsiteX39" fmla="*/ 611077 w 1508539"/>
              <a:gd name="connsiteY39" fmla="*/ 5144295 h 6858000"/>
              <a:gd name="connsiteX40" fmla="*/ 608010 w 1508539"/>
              <a:gd name="connsiteY40" fmla="*/ 5125185 h 6858000"/>
              <a:gd name="connsiteX41" fmla="*/ 614840 w 1508539"/>
              <a:gd name="connsiteY41" fmla="*/ 5121884 h 6858000"/>
              <a:gd name="connsiteX42" fmla="*/ 621876 w 1508539"/>
              <a:gd name="connsiteY42" fmla="*/ 5067850 h 6858000"/>
              <a:gd name="connsiteX43" fmla="*/ 624607 w 1508539"/>
              <a:gd name="connsiteY43" fmla="*/ 5060861 h 6858000"/>
              <a:gd name="connsiteX44" fmla="*/ 621311 w 1508539"/>
              <a:gd name="connsiteY44" fmla="*/ 5034192 h 6858000"/>
              <a:gd name="connsiteX45" fmla="*/ 622865 w 1508539"/>
              <a:gd name="connsiteY45" fmla="*/ 4993030 h 6858000"/>
              <a:gd name="connsiteX46" fmla="*/ 629774 w 1508539"/>
              <a:gd name="connsiteY46" fmla="*/ 4946844 h 6858000"/>
              <a:gd name="connsiteX47" fmla="*/ 625630 w 1508539"/>
              <a:gd name="connsiteY47" fmla="*/ 4932692 h 6858000"/>
              <a:gd name="connsiteX48" fmla="*/ 641033 w 1508539"/>
              <a:gd name="connsiteY48" fmla="*/ 4858827 h 6858000"/>
              <a:gd name="connsiteX49" fmla="*/ 646936 w 1508539"/>
              <a:gd name="connsiteY49" fmla="*/ 4821170 h 6858000"/>
              <a:gd name="connsiteX50" fmla="*/ 651669 w 1508539"/>
              <a:gd name="connsiteY50" fmla="*/ 4780965 h 6858000"/>
              <a:gd name="connsiteX51" fmla="*/ 652962 w 1508539"/>
              <a:gd name="connsiteY51" fmla="*/ 4750867 h 6858000"/>
              <a:gd name="connsiteX52" fmla="*/ 650769 w 1508539"/>
              <a:gd name="connsiteY52" fmla="*/ 4690749 h 6858000"/>
              <a:gd name="connsiteX53" fmla="*/ 646249 w 1508539"/>
              <a:gd name="connsiteY53" fmla="*/ 4584173 h 6858000"/>
              <a:gd name="connsiteX54" fmla="*/ 641332 w 1508539"/>
              <a:gd name="connsiteY54" fmla="*/ 4444346 h 6858000"/>
              <a:gd name="connsiteX55" fmla="*/ 637897 w 1508539"/>
              <a:gd name="connsiteY55" fmla="*/ 4375228 h 6858000"/>
              <a:gd name="connsiteX56" fmla="*/ 618550 w 1508539"/>
              <a:gd name="connsiteY56" fmla="*/ 4214165 h 6858000"/>
              <a:gd name="connsiteX57" fmla="*/ 622623 w 1508539"/>
              <a:gd name="connsiteY57" fmla="*/ 4090296 h 6858000"/>
              <a:gd name="connsiteX58" fmla="*/ 607879 w 1508539"/>
              <a:gd name="connsiteY58" fmla="*/ 4033999 h 6858000"/>
              <a:gd name="connsiteX59" fmla="*/ 609028 w 1508539"/>
              <a:gd name="connsiteY59" fmla="*/ 4031933 h 6858000"/>
              <a:gd name="connsiteX60" fmla="*/ 607604 w 1508539"/>
              <a:gd name="connsiteY60" fmla="*/ 4013953 h 6858000"/>
              <a:gd name="connsiteX61" fmla="*/ 593899 w 1508539"/>
              <a:gd name="connsiteY61" fmla="*/ 3974753 h 6858000"/>
              <a:gd name="connsiteX62" fmla="*/ 595497 w 1508539"/>
              <a:gd name="connsiteY62" fmla="*/ 3969950 h 6858000"/>
              <a:gd name="connsiteX63" fmla="*/ 588919 w 1508539"/>
              <a:gd name="connsiteY63" fmla="*/ 3933779 h 6858000"/>
              <a:gd name="connsiteX64" fmla="*/ 590250 w 1508539"/>
              <a:gd name="connsiteY64" fmla="*/ 3933093 h 6858000"/>
              <a:gd name="connsiteX65" fmla="*/ 594604 w 1508539"/>
              <a:gd name="connsiteY65" fmla="*/ 3922082 h 6858000"/>
              <a:gd name="connsiteX66" fmla="*/ 599682 w 1508539"/>
              <a:gd name="connsiteY66" fmla="*/ 3901461 h 6858000"/>
              <a:gd name="connsiteX67" fmla="*/ 622276 w 1508539"/>
              <a:gd name="connsiteY67" fmla="*/ 3813873 h 6858000"/>
              <a:gd name="connsiteX68" fmla="*/ 621701 w 1508539"/>
              <a:gd name="connsiteY68" fmla="*/ 3806161 h 6858000"/>
              <a:gd name="connsiteX69" fmla="*/ 622008 w 1508539"/>
              <a:gd name="connsiteY69" fmla="*/ 3805957 h 6858000"/>
              <a:gd name="connsiteX70" fmla="*/ 622035 w 1508539"/>
              <a:gd name="connsiteY70" fmla="*/ 3797724 h 6858000"/>
              <a:gd name="connsiteX71" fmla="*/ 620650 w 1508539"/>
              <a:gd name="connsiteY71" fmla="*/ 3792098 h 6858000"/>
              <a:gd name="connsiteX72" fmla="*/ 619534 w 1508539"/>
              <a:gd name="connsiteY72" fmla="*/ 3777135 h 6858000"/>
              <a:gd name="connsiteX73" fmla="*/ 621267 w 1508539"/>
              <a:gd name="connsiteY73" fmla="*/ 3771656 h 6858000"/>
              <a:gd name="connsiteX74" fmla="*/ 625010 w 1508539"/>
              <a:gd name="connsiteY74" fmla="*/ 3769007 h 6858000"/>
              <a:gd name="connsiteX75" fmla="*/ 624476 w 1508539"/>
              <a:gd name="connsiteY75" fmla="*/ 3767709 h 6858000"/>
              <a:gd name="connsiteX76" fmla="*/ 633172 w 1508539"/>
              <a:gd name="connsiteY76" fmla="*/ 3738082 h 6858000"/>
              <a:gd name="connsiteX77" fmla="*/ 640518 w 1508539"/>
              <a:gd name="connsiteY77" fmla="*/ 3673397 h 6858000"/>
              <a:gd name="connsiteX78" fmla="*/ 639814 w 1508539"/>
              <a:gd name="connsiteY78" fmla="*/ 3637109 h 6858000"/>
              <a:gd name="connsiteX79" fmla="*/ 643257 w 1508539"/>
              <a:gd name="connsiteY79" fmla="*/ 3536883 h 6858000"/>
              <a:gd name="connsiteX80" fmla="*/ 650795 w 1508539"/>
              <a:gd name="connsiteY80" fmla="*/ 3435652 h 6858000"/>
              <a:gd name="connsiteX81" fmla="*/ 652466 w 1508539"/>
              <a:gd name="connsiteY81" fmla="*/ 3307769 h 6858000"/>
              <a:gd name="connsiteX82" fmla="*/ 670029 w 1508539"/>
              <a:gd name="connsiteY82" fmla="*/ 3250522 h 6858000"/>
              <a:gd name="connsiteX83" fmla="*/ 670454 w 1508539"/>
              <a:gd name="connsiteY83" fmla="*/ 3229163 h 6858000"/>
              <a:gd name="connsiteX84" fmla="*/ 672277 w 1508539"/>
              <a:gd name="connsiteY84" fmla="*/ 3217217 h 6858000"/>
              <a:gd name="connsiteX85" fmla="*/ 659112 w 1508539"/>
              <a:gd name="connsiteY85" fmla="*/ 3183755 h 6858000"/>
              <a:gd name="connsiteX86" fmla="*/ 659613 w 1508539"/>
              <a:gd name="connsiteY86" fmla="*/ 3178642 h 6858000"/>
              <a:gd name="connsiteX87" fmla="*/ 647213 w 1508539"/>
              <a:gd name="connsiteY87" fmla="*/ 3158586 h 6858000"/>
              <a:gd name="connsiteX88" fmla="*/ 632398 w 1508539"/>
              <a:gd name="connsiteY88" fmla="*/ 3129034 h 6858000"/>
              <a:gd name="connsiteX89" fmla="*/ 633063 w 1508539"/>
              <a:gd name="connsiteY89" fmla="*/ 3126682 h 6858000"/>
              <a:gd name="connsiteX90" fmla="*/ 623931 w 1508539"/>
              <a:gd name="connsiteY90" fmla="*/ 3114519 h 6858000"/>
              <a:gd name="connsiteX91" fmla="*/ 610540 w 1508539"/>
              <a:gd name="connsiteY91" fmla="*/ 3106272 h 6858000"/>
              <a:gd name="connsiteX92" fmla="*/ 583270 w 1508539"/>
              <a:gd name="connsiteY92" fmla="*/ 2958185 h 6858000"/>
              <a:gd name="connsiteX93" fmla="*/ 525884 w 1508539"/>
              <a:gd name="connsiteY93" fmla="*/ 2762989 h 6858000"/>
              <a:gd name="connsiteX94" fmla="*/ 474802 w 1508539"/>
              <a:gd name="connsiteY94" fmla="*/ 2554718 h 6858000"/>
              <a:gd name="connsiteX95" fmla="*/ 454896 w 1508539"/>
              <a:gd name="connsiteY95" fmla="*/ 2485734 h 6858000"/>
              <a:gd name="connsiteX96" fmla="*/ 445619 w 1508539"/>
              <a:gd name="connsiteY96" fmla="*/ 2447068 h 6858000"/>
              <a:gd name="connsiteX97" fmla="*/ 432580 w 1508539"/>
              <a:gd name="connsiteY97" fmla="*/ 2425819 h 6858000"/>
              <a:gd name="connsiteX98" fmla="*/ 438579 w 1508539"/>
              <a:gd name="connsiteY98" fmla="*/ 2402874 h 6858000"/>
              <a:gd name="connsiteX99" fmla="*/ 441191 w 1508539"/>
              <a:gd name="connsiteY99" fmla="*/ 2381443 h 6858000"/>
              <a:gd name="connsiteX100" fmla="*/ 417520 w 1508539"/>
              <a:gd name="connsiteY100" fmla="*/ 2261920 h 6858000"/>
              <a:gd name="connsiteX101" fmla="*/ 407407 w 1508539"/>
              <a:gd name="connsiteY101" fmla="*/ 2195378 h 6858000"/>
              <a:gd name="connsiteX102" fmla="*/ 391624 w 1508539"/>
              <a:gd name="connsiteY102" fmla="*/ 2155135 h 6858000"/>
              <a:gd name="connsiteX103" fmla="*/ 389082 w 1508539"/>
              <a:gd name="connsiteY103" fmla="*/ 2118008 h 6858000"/>
              <a:gd name="connsiteX104" fmla="*/ 390075 w 1508539"/>
              <a:gd name="connsiteY104" fmla="*/ 2050531 h 6858000"/>
              <a:gd name="connsiteX105" fmla="*/ 381881 w 1508539"/>
              <a:gd name="connsiteY105" fmla="*/ 1963269 h 6858000"/>
              <a:gd name="connsiteX106" fmla="*/ 363059 w 1508539"/>
              <a:gd name="connsiteY106" fmla="*/ 1906352 h 6858000"/>
              <a:gd name="connsiteX107" fmla="*/ 339616 w 1508539"/>
              <a:gd name="connsiteY107" fmla="*/ 1861531 h 6858000"/>
              <a:gd name="connsiteX108" fmla="*/ 293415 w 1508539"/>
              <a:gd name="connsiteY108" fmla="*/ 1732919 h 6858000"/>
              <a:gd name="connsiteX109" fmla="*/ 265726 w 1508539"/>
              <a:gd name="connsiteY109" fmla="*/ 1663540 h 6858000"/>
              <a:gd name="connsiteX110" fmla="*/ 264852 w 1508539"/>
              <a:gd name="connsiteY110" fmla="*/ 1615777 h 6858000"/>
              <a:gd name="connsiteX111" fmla="*/ 245647 w 1508539"/>
              <a:gd name="connsiteY111" fmla="*/ 1563678 h 6858000"/>
              <a:gd name="connsiteX112" fmla="*/ 258727 w 1508539"/>
              <a:gd name="connsiteY112" fmla="*/ 1519474 h 6858000"/>
              <a:gd name="connsiteX113" fmla="*/ 251469 w 1508539"/>
              <a:gd name="connsiteY113" fmla="*/ 1477995 h 6858000"/>
              <a:gd name="connsiteX114" fmla="*/ 237554 w 1508539"/>
              <a:gd name="connsiteY114" fmla="*/ 1373769 h 6858000"/>
              <a:gd name="connsiteX115" fmla="*/ 245861 w 1508539"/>
              <a:gd name="connsiteY115" fmla="*/ 1307086 h 6858000"/>
              <a:gd name="connsiteX116" fmla="*/ 247049 w 1508539"/>
              <a:gd name="connsiteY116" fmla="*/ 1189033 h 6858000"/>
              <a:gd name="connsiteX117" fmla="*/ 251734 w 1508539"/>
              <a:gd name="connsiteY117" fmla="*/ 1168288 h 6858000"/>
              <a:gd name="connsiteX118" fmla="*/ 244016 w 1508539"/>
              <a:gd name="connsiteY118" fmla="*/ 1142577 h 6858000"/>
              <a:gd name="connsiteX119" fmla="*/ 233322 w 1508539"/>
              <a:gd name="connsiteY119" fmla="*/ 1088484 h 6858000"/>
              <a:gd name="connsiteX120" fmla="*/ 222058 w 1508539"/>
              <a:gd name="connsiteY120" fmla="*/ 1016103 h 6858000"/>
              <a:gd name="connsiteX121" fmla="*/ 223514 w 1508539"/>
              <a:gd name="connsiteY121" fmla="*/ 932283 h 6858000"/>
              <a:gd name="connsiteX122" fmla="*/ 225750 w 1508539"/>
              <a:gd name="connsiteY122" fmla="*/ 915925 h 6858000"/>
              <a:gd name="connsiteX123" fmla="*/ 218379 w 1508539"/>
              <a:gd name="connsiteY123" fmla="*/ 896999 h 6858000"/>
              <a:gd name="connsiteX124" fmla="*/ 187787 w 1508539"/>
              <a:gd name="connsiteY124" fmla="*/ 821517 h 6858000"/>
              <a:gd name="connsiteX125" fmla="*/ 166737 w 1508539"/>
              <a:gd name="connsiteY125" fmla="*/ 751353 h 6858000"/>
              <a:gd name="connsiteX126" fmla="*/ 166295 w 1508539"/>
              <a:gd name="connsiteY126" fmla="*/ 721230 h 6858000"/>
              <a:gd name="connsiteX127" fmla="*/ 151966 w 1508539"/>
              <a:gd name="connsiteY127" fmla="*/ 681659 h 6858000"/>
              <a:gd name="connsiteX128" fmla="*/ 137385 w 1508539"/>
              <a:gd name="connsiteY128" fmla="*/ 635218 h 6858000"/>
              <a:gd name="connsiteX129" fmla="*/ 142396 w 1508539"/>
              <a:gd name="connsiteY129" fmla="*/ 613763 h 6858000"/>
              <a:gd name="connsiteX130" fmla="*/ 128338 w 1508539"/>
              <a:gd name="connsiteY130" fmla="*/ 598582 h 6858000"/>
              <a:gd name="connsiteX131" fmla="*/ 128019 w 1508539"/>
              <a:gd name="connsiteY131" fmla="*/ 576846 h 6858000"/>
              <a:gd name="connsiteX132" fmla="*/ 107645 w 1508539"/>
              <a:gd name="connsiteY132" fmla="*/ 530055 h 6858000"/>
              <a:gd name="connsiteX133" fmla="*/ 106893 w 1508539"/>
              <a:gd name="connsiteY133" fmla="*/ 465389 h 6858000"/>
              <a:gd name="connsiteX134" fmla="*/ 89816 w 1508539"/>
              <a:gd name="connsiteY134" fmla="*/ 424699 h 6858000"/>
              <a:gd name="connsiteX135" fmla="*/ 90191 w 1508539"/>
              <a:gd name="connsiteY135" fmla="*/ 404917 h 6858000"/>
              <a:gd name="connsiteX136" fmla="*/ 70148 w 1508539"/>
              <a:gd name="connsiteY136" fmla="*/ 367211 h 6858000"/>
              <a:gd name="connsiteX137" fmla="*/ 36452 w 1508539"/>
              <a:gd name="connsiteY137" fmla="*/ 268519 h 6858000"/>
              <a:gd name="connsiteX138" fmla="*/ 23935 w 1508539"/>
              <a:gd name="connsiteY138" fmla="*/ 160886 h 6858000"/>
              <a:gd name="connsiteX139" fmla="*/ 19312 w 1508539"/>
              <a:gd name="connsiteY139" fmla="*/ 47336 h 6858000"/>
              <a:gd name="connsiteX140" fmla="*/ 0 w 1508539"/>
              <a:gd name="connsiteY140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64248 w 1508539"/>
              <a:gd name="connsiteY6" fmla="*/ 6574442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6674 w 1508539"/>
              <a:gd name="connsiteY5" fmla="*/ 6696999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28010 w 1508539"/>
              <a:gd name="connsiteY4" fmla="*/ 6751578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31404 w 1508539"/>
              <a:gd name="connsiteY25" fmla="*/ 566517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494626 w 1508539"/>
              <a:gd name="connsiteY27" fmla="*/ 5476393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139560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133885 w 1508539"/>
              <a:gd name="connsiteY4" fmla="*/ 6729139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149611 w 1508539"/>
              <a:gd name="connsiteY5" fmla="*/ 6666145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170123 w 1508539"/>
              <a:gd name="connsiteY6" fmla="*/ 6608101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166997 w 1508539"/>
              <a:gd name="connsiteY8" fmla="*/ 6560674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164588 w 1508539"/>
              <a:gd name="connsiteY7" fmla="*/ 656853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40301 w 1508539"/>
              <a:gd name="connsiteY8" fmla="*/ 657260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201349 w 1508539"/>
              <a:gd name="connsiteY9" fmla="*/ 653056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215389 w 1508539"/>
              <a:gd name="connsiteY10" fmla="*/ 6478062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234746 w 1508539"/>
              <a:gd name="connsiteY13" fmla="*/ 6451348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233311 w 1508539"/>
              <a:gd name="connsiteY12" fmla="*/ 6451488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226078 w 1508539"/>
              <a:gd name="connsiteY11" fmla="*/ 6460325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504057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239104 w 1508539"/>
              <a:gd name="connsiteY14" fmla="*/ 6414240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262170 w 1508539"/>
              <a:gd name="connsiteY19" fmla="*/ 6281972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246136 w 1508539"/>
              <a:gd name="connsiteY18" fmla="*/ 6348250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63126 w 1508539"/>
              <a:gd name="connsiteY23" fmla="*/ 5934687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290557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14428 w 1508539"/>
              <a:gd name="connsiteY21" fmla="*/ 6113913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1872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244471 w 1508539"/>
              <a:gd name="connsiteY17" fmla="*/ 6349778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240591 w 1508539"/>
              <a:gd name="connsiteY16" fmla="*/ 6367510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241880 w 1508539"/>
              <a:gd name="connsiteY15" fmla="*/ 6384857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25289 w 1508539"/>
              <a:gd name="connsiteY10" fmla="*/ 6525770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16634 w 1508539"/>
              <a:gd name="connsiteY14" fmla="*/ 6346654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08411 w 1508539"/>
              <a:gd name="connsiteY24" fmla="*/ 5704905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386351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392003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394739 w 1508539"/>
              <a:gd name="connsiteY21" fmla="*/ 6090059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43784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55284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267342 w 1508539"/>
              <a:gd name="connsiteY6" fmla="*/ 6683638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0 w 1508539"/>
              <a:gd name="connsiteY0" fmla="*/ 0 h 6858000"/>
              <a:gd name="connsiteX1" fmla="*/ 1508539 w 1508539"/>
              <a:gd name="connsiteY1" fmla="*/ 0 h 6858000"/>
              <a:gd name="connsiteX2" fmla="*/ 1508539 w 1508539"/>
              <a:gd name="connsiteY2" fmla="*/ 6858000 h 6858000"/>
              <a:gd name="connsiteX3" fmla="*/ 245233 w 1508539"/>
              <a:gd name="connsiteY3" fmla="*/ 6857735 h 6858000"/>
              <a:gd name="connsiteX4" fmla="*/ 281826 w 1508539"/>
              <a:gd name="connsiteY4" fmla="*/ 6776847 h 6858000"/>
              <a:gd name="connsiteX5" fmla="*/ 293326 w 1508539"/>
              <a:gd name="connsiteY5" fmla="*/ 6737706 h 6858000"/>
              <a:gd name="connsiteX6" fmla="*/ 318065 w 1508539"/>
              <a:gd name="connsiteY6" fmla="*/ 6691589 h 6858000"/>
              <a:gd name="connsiteX7" fmla="*/ 295622 w 1508539"/>
              <a:gd name="connsiteY7" fmla="*/ 6659970 h 6858000"/>
              <a:gd name="connsiteX8" fmla="*/ 310713 w 1508539"/>
              <a:gd name="connsiteY8" fmla="*/ 6636211 h 6858000"/>
              <a:gd name="connsiteX9" fmla="*/ 328157 w 1508539"/>
              <a:gd name="connsiteY9" fmla="*/ 6594177 h 6858000"/>
              <a:gd name="connsiteX10" fmla="*/ 342197 w 1508539"/>
              <a:gd name="connsiteY10" fmla="*/ 6557575 h 6858000"/>
              <a:gd name="connsiteX11" fmla="*/ 395154 w 1508539"/>
              <a:gd name="connsiteY11" fmla="*/ 6492130 h 6858000"/>
              <a:gd name="connsiteX12" fmla="*/ 410841 w 1508539"/>
              <a:gd name="connsiteY12" fmla="*/ 6431610 h 6858000"/>
              <a:gd name="connsiteX13" fmla="*/ 454546 w 1508539"/>
              <a:gd name="connsiteY13" fmla="*/ 6379786 h 6858000"/>
              <a:gd name="connsiteX14" fmla="*/ 437769 w 1508539"/>
              <a:gd name="connsiteY14" fmla="*/ 6334727 h 6858000"/>
              <a:gd name="connsiteX15" fmla="*/ 415184 w 1508539"/>
              <a:gd name="connsiteY15" fmla="*/ 6313295 h 6858000"/>
              <a:gd name="connsiteX16" fmla="*/ 422348 w 1508539"/>
              <a:gd name="connsiteY16" fmla="*/ 6280046 h 6858000"/>
              <a:gd name="connsiteX17" fmla="*/ 405093 w 1508539"/>
              <a:gd name="connsiteY17" fmla="*/ 6270265 h 6858000"/>
              <a:gd name="connsiteX18" fmla="*/ 432121 w 1508539"/>
              <a:gd name="connsiteY18" fmla="*/ 6252834 h 6858000"/>
              <a:gd name="connsiteX19" fmla="*/ 410113 w 1508539"/>
              <a:gd name="connsiteY19" fmla="*/ 6202459 h 6858000"/>
              <a:gd name="connsiteX20" fmla="*/ 408911 w 1508539"/>
              <a:gd name="connsiteY20" fmla="*/ 6153037 h 6858000"/>
              <a:gd name="connsiteX21" fmla="*/ 424326 w 1508539"/>
              <a:gd name="connsiteY21" fmla="*/ 6078132 h 6858000"/>
              <a:gd name="connsiteX22" fmla="*/ 411713 w 1508539"/>
              <a:gd name="connsiteY22" fmla="*/ 6028119 h 6858000"/>
              <a:gd name="connsiteX23" fmla="*/ 396942 w 1508539"/>
              <a:gd name="connsiteY23" fmla="*/ 5926735 h 6858000"/>
              <a:gd name="connsiteX24" fmla="*/ 446454 w 1508539"/>
              <a:gd name="connsiteY24" fmla="*/ 5712857 h 6858000"/>
              <a:gd name="connsiteX25" fmla="*/ 425529 w 1508539"/>
              <a:gd name="connsiteY25" fmla="*/ 5676393 h 6858000"/>
              <a:gd name="connsiteX26" fmla="*/ 465121 w 1508539"/>
              <a:gd name="connsiteY26" fmla="*/ 5563435 h 6858000"/>
              <a:gd name="connsiteX27" fmla="*/ 512251 w 1508539"/>
              <a:gd name="connsiteY27" fmla="*/ 5437125 h 6858000"/>
              <a:gd name="connsiteX28" fmla="*/ 525819 w 1508539"/>
              <a:gd name="connsiteY28" fmla="*/ 5396260 h 6858000"/>
              <a:gd name="connsiteX29" fmla="*/ 541800 w 1508539"/>
              <a:gd name="connsiteY29" fmla="*/ 5330009 h 6858000"/>
              <a:gd name="connsiteX30" fmla="*/ 575293 w 1508539"/>
              <a:gd name="connsiteY30" fmla="*/ 5273739 h 6858000"/>
              <a:gd name="connsiteX31" fmla="*/ 584892 w 1508539"/>
              <a:gd name="connsiteY31" fmla="*/ 5241779 h 6858000"/>
              <a:gd name="connsiteX32" fmla="*/ 596118 w 1508539"/>
              <a:gd name="connsiteY32" fmla="*/ 5225268 h 6858000"/>
              <a:gd name="connsiteX33" fmla="*/ 597138 w 1508539"/>
              <a:gd name="connsiteY33" fmla="*/ 5217684 h 6858000"/>
              <a:gd name="connsiteX34" fmla="*/ 604479 w 1508539"/>
              <a:gd name="connsiteY34" fmla="*/ 5193377 h 6858000"/>
              <a:gd name="connsiteX35" fmla="*/ 607782 w 1508539"/>
              <a:gd name="connsiteY35" fmla="*/ 5179288 h 6858000"/>
              <a:gd name="connsiteX36" fmla="*/ 608766 w 1508539"/>
              <a:gd name="connsiteY36" fmla="*/ 5173621 h 6858000"/>
              <a:gd name="connsiteX37" fmla="*/ 604400 w 1508539"/>
              <a:gd name="connsiteY37" fmla="*/ 5159961 h 6858000"/>
              <a:gd name="connsiteX38" fmla="*/ 611077 w 1508539"/>
              <a:gd name="connsiteY38" fmla="*/ 5144295 h 6858000"/>
              <a:gd name="connsiteX39" fmla="*/ 608010 w 1508539"/>
              <a:gd name="connsiteY39" fmla="*/ 5125185 h 6858000"/>
              <a:gd name="connsiteX40" fmla="*/ 614840 w 1508539"/>
              <a:gd name="connsiteY40" fmla="*/ 5121884 h 6858000"/>
              <a:gd name="connsiteX41" fmla="*/ 621876 w 1508539"/>
              <a:gd name="connsiteY41" fmla="*/ 5067850 h 6858000"/>
              <a:gd name="connsiteX42" fmla="*/ 624607 w 1508539"/>
              <a:gd name="connsiteY42" fmla="*/ 5060861 h 6858000"/>
              <a:gd name="connsiteX43" fmla="*/ 621311 w 1508539"/>
              <a:gd name="connsiteY43" fmla="*/ 5034192 h 6858000"/>
              <a:gd name="connsiteX44" fmla="*/ 622865 w 1508539"/>
              <a:gd name="connsiteY44" fmla="*/ 4993030 h 6858000"/>
              <a:gd name="connsiteX45" fmla="*/ 629774 w 1508539"/>
              <a:gd name="connsiteY45" fmla="*/ 4946844 h 6858000"/>
              <a:gd name="connsiteX46" fmla="*/ 625630 w 1508539"/>
              <a:gd name="connsiteY46" fmla="*/ 4932692 h 6858000"/>
              <a:gd name="connsiteX47" fmla="*/ 641033 w 1508539"/>
              <a:gd name="connsiteY47" fmla="*/ 4858827 h 6858000"/>
              <a:gd name="connsiteX48" fmla="*/ 646936 w 1508539"/>
              <a:gd name="connsiteY48" fmla="*/ 4821170 h 6858000"/>
              <a:gd name="connsiteX49" fmla="*/ 651669 w 1508539"/>
              <a:gd name="connsiteY49" fmla="*/ 4780965 h 6858000"/>
              <a:gd name="connsiteX50" fmla="*/ 652962 w 1508539"/>
              <a:gd name="connsiteY50" fmla="*/ 4750867 h 6858000"/>
              <a:gd name="connsiteX51" fmla="*/ 650769 w 1508539"/>
              <a:gd name="connsiteY51" fmla="*/ 4690749 h 6858000"/>
              <a:gd name="connsiteX52" fmla="*/ 646249 w 1508539"/>
              <a:gd name="connsiteY52" fmla="*/ 4584173 h 6858000"/>
              <a:gd name="connsiteX53" fmla="*/ 641332 w 1508539"/>
              <a:gd name="connsiteY53" fmla="*/ 4444346 h 6858000"/>
              <a:gd name="connsiteX54" fmla="*/ 637897 w 1508539"/>
              <a:gd name="connsiteY54" fmla="*/ 4375228 h 6858000"/>
              <a:gd name="connsiteX55" fmla="*/ 618550 w 1508539"/>
              <a:gd name="connsiteY55" fmla="*/ 4214165 h 6858000"/>
              <a:gd name="connsiteX56" fmla="*/ 622623 w 1508539"/>
              <a:gd name="connsiteY56" fmla="*/ 4090296 h 6858000"/>
              <a:gd name="connsiteX57" fmla="*/ 607879 w 1508539"/>
              <a:gd name="connsiteY57" fmla="*/ 4033999 h 6858000"/>
              <a:gd name="connsiteX58" fmla="*/ 609028 w 1508539"/>
              <a:gd name="connsiteY58" fmla="*/ 4031933 h 6858000"/>
              <a:gd name="connsiteX59" fmla="*/ 607604 w 1508539"/>
              <a:gd name="connsiteY59" fmla="*/ 4013953 h 6858000"/>
              <a:gd name="connsiteX60" fmla="*/ 593899 w 1508539"/>
              <a:gd name="connsiteY60" fmla="*/ 3974753 h 6858000"/>
              <a:gd name="connsiteX61" fmla="*/ 595497 w 1508539"/>
              <a:gd name="connsiteY61" fmla="*/ 3969950 h 6858000"/>
              <a:gd name="connsiteX62" fmla="*/ 588919 w 1508539"/>
              <a:gd name="connsiteY62" fmla="*/ 3933779 h 6858000"/>
              <a:gd name="connsiteX63" fmla="*/ 590250 w 1508539"/>
              <a:gd name="connsiteY63" fmla="*/ 3933093 h 6858000"/>
              <a:gd name="connsiteX64" fmla="*/ 594604 w 1508539"/>
              <a:gd name="connsiteY64" fmla="*/ 3922082 h 6858000"/>
              <a:gd name="connsiteX65" fmla="*/ 599682 w 1508539"/>
              <a:gd name="connsiteY65" fmla="*/ 3901461 h 6858000"/>
              <a:gd name="connsiteX66" fmla="*/ 622276 w 1508539"/>
              <a:gd name="connsiteY66" fmla="*/ 3813873 h 6858000"/>
              <a:gd name="connsiteX67" fmla="*/ 621701 w 1508539"/>
              <a:gd name="connsiteY67" fmla="*/ 3806161 h 6858000"/>
              <a:gd name="connsiteX68" fmla="*/ 622008 w 1508539"/>
              <a:gd name="connsiteY68" fmla="*/ 3805957 h 6858000"/>
              <a:gd name="connsiteX69" fmla="*/ 622035 w 1508539"/>
              <a:gd name="connsiteY69" fmla="*/ 3797724 h 6858000"/>
              <a:gd name="connsiteX70" fmla="*/ 620650 w 1508539"/>
              <a:gd name="connsiteY70" fmla="*/ 3792098 h 6858000"/>
              <a:gd name="connsiteX71" fmla="*/ 619534 w 1508539"/>
              <a:gd name="connsiteY71" fmla="*/ 3777135 h 6858000"/>
              <a:gd name="connsiteX72" fmla="*/ 621267 w 1508539"/>
              <a:gd name="connsiteY72" fmla="*/ 3771656 h 6858000"/>
              <a:gd name="connsiteX73" fmla="*/ 625010 w 1508539"/>
              <a:gd name="connsiteY73" fmla="*/ 3769007 h 6858000"/>
              <a:gd name="connsiteX74" fmla="*/ 624476 w 1508539"/>
              <a:gd name="connsiteY74" fmla="*/ 3767709 h 6858000"/>
              <a:gd name="connsiteX75" fmla="*/ 633172 w 1508539"/>
              <a:gd name="connsiteY75" fmla="*/ 3738082 h 6858000"/>
              <a:gd name="connsiteX76" fmla="*/ 640518 w 1508539"/>
              <a:gd name="connsiteY76" fmla="*/ 3673397 h 6858000"/>
              <a:gd name="connsiteX77" fmla="*/ 639814 w 1508539"/>
              <a:gd name="connsiteY77" fmla="*/ 3637109 h 6858000"/>
              <a:gd name="connsiteX78" fmla="*/ 643257 w 1508539"/>
              <a:gd name="connsiteY78" fmla="*/ 3536883 h 6858000"/>
              <a:gd name="connsiteX79" fmla="*/ 650795 w 1508539"/>
              <a:gd name="connsiteY79" fmla="*/ 3435652 h 6858000"/>
              <a:gd name="connsiteX80" fmla="*/ 652466 w 1508539"/>
              <a:gd name="connsiteY80" fmla="*/ 3307769 h 6858000"/>
              <a:gd name="connsiteX81" fmla="*/ 670029 w 1508539"/>
              <a:gd name="connsiteY81" fmla="*/ 3250522 h 6858000"/>
              <a:gd name="connsiteX82" fmla="*/ 670454 w 1508539"/>
              <a:gd name="connsiteY82" fmla="*/ 3229163 h 6858000"/>
              <a:gd name="connsiteX83" fmla="*/ 672277 w 1508539"/>
              <a:gd name="connsiteY83" fmla="*/ 3217217 h 6858000"/>
              <a:gd name="connsiteX84" fmla="*/ 659112 w 1508539"/>
              <a:gd name="connsiteY84" fmla="*/ 3183755 h 6858000"/>
              <a:gd name="connsiteX85" fmla="*/ 659613 w 1508539"/>
              <a:gd name="connsiteY85" fmla="*/ 3178642 h 6858000"/>
              <a:gd name="connsiteX86" fmla="*/ 647213 w 1508539"/>
              <a:gd name="connsiteY86" fmla="*/ 3158586 h 6858000"/>
              <a:gd name="connsiteX87" fmla="*/ 632398 w 1508539"/>
              <a:gd name="connsiteY87" fmla="*/ 3129034 h 6858000"/>
              <a:gd name="connsiteX88" fmla="*/ 633063 w 1508539"/>
              <a:gd name="connsiteY88" fmla="*/ 3126682 h 6858000"/>
              <a:gd name="connsiteX89" fmla="*/ 623931 w 1508539"/>
              <a:gd name="connsiteY89" fmla="*/ 3114519 h 6858000"/>
              <a:gd name="connsiteX90" fmla="*/ 610540 w 1508539"/>
              <a:gd name="connsiteY90" fmla="*/ 3106272 h 6858000"/>
              <a:gd name="connsiteX91" fmla="*/ 583270 w 1508539"/>
              <a:gd name="connsiteY91" fmla="*/ 2958185 h 6858000"/>
              <a:gd name="connsiteX92" fmla="*/ 525884 w 1508539"/>
              <a:gd name="connsiteY92" fmla="*/ 2762989 h 6858000"/>
              <a:gd name="connsiteX93" fmla="*/ 474802 w 1508539"/>
              <a:gd name="connsiteY93" fmla="*/ 2554718 h 6858000"/>
              <a:gd name="connsiteX94" fmla="*/ 454896 w 1508539"/>
              <a:gd name="connsiteY94" fmla="*/ 2485734 h 6858000"/>
              <a:gd name="connsiteX95" fmla="*/ 445619 w 1508539"/>
              <a:gd name="connsiteY95" fmla="*/ 2447068 h 6858000"/>
              <a:gd name="connsiteX96" fmla="*/ 432580 w 1508539"/>
              <a:gd name="connsiteY96" fmla="*/ 2425819 h 6858000"/>
              <a:gd name="connsiteX97" fmla="*/ 438579 w 1508539"/>
              <a:gd name="connsiteY97" fmla="*/ 2402874 h 6858000"/>
              <a:gd name="connsiteX98" fmla="*/ 441191 w 1508539"/>
              <a:gd name="connsiteY98" fmla="*/ 2381443 h 6858000"/>
              <a:gd name="connsiteX99" fmla="*/ 417520 w 1508539"/>
              <a:gd name="connsiteY99" fmla="*/ 2261920 h 6858000"/>
              <a:gd name="connsiteX100" fmla="*/ 407407 w 1508539"/>
              <a:gd name="connsiteY100" fmla="*/ 2195378 h 6858000"/>
              <a:gd name="connsiteX101" fmla="*/ 391624 w 1508539"/>
              <a:gd name="connsiteY101" fmla="*/ 2155135 h 6858000"/>
              <a:gd name="connsiteX102" fmla="*/ 389082 w 1508539"/>
              <a:gd name="connsiteY102" fmla="*/ 2118008 h 6858000"/>
              <a:gd name="connsiteX103" fmla="*/ 390075 w 1508539"/>
              <a:gd name="connsiteY103" fmla="*/ 2050531 h 6858000"/>
              <a:gd name="connsiteX104" fmla="*/ 381881 w 1508539"/>
              <a:gd name="connsiteY104" fmla="*/ 1963269 h 6858000"/>
              <a:gd name="connsiteX105" fmla="*/ 363059 w 1508539"/>
              <a:gd name="connsiteY105" fmla="*/ 1906352 h 6858000"/>
              <a:gd name="connsiteX106" fmla="*/ 339616 w 1508539"/>
              <a:gd name="connsiteY106" fmla="*/ 1861531 h 6858000"/>
              <a:gd name="connsiteX107" fmla="*/ 293415 w 1508539"/>
              <a:gd name="connsiteY107" fmla="*/ 1732919 h 6858000"/>
              <a:gd name="connsiteX108" fmla="*/ 265726 w 1508539"/>
              <a:gd name="connsiteY108" fmla="*/ 1663540 h 6858000"/>
              <a:gd name="connsiteX109" fmla="*/ 264852 w 1508539"/>
              <a:gd name="connsiteY109" fmla="*/ 1615777 h 6858000"/>
              <a:gd name="connsiteX110" fmla="*/ 245647 w 1508539"/>
              <a:gd name="connsiteY110" fmla="*/ 1563678 h 6858000"/>
              <a:gd name="connsiteX111" fmla="*/ 258727 w 1508539"/>
              <a:gd name="connsiteY111" fmla="*/ 1519474 h 6858000"/>
              <a:gd name="connsiteX112" fmla="*/ 251469 w 1508539"/>
              <a:gd name="connsiteY112" fmla="*/ 1477995 h 6858000"/>
              <a:gd name="connsiteX113" fmla="*/ 237554 w 1508539"/>
              <a:gd name="connsiteY113" fmla="*/ 1373769 h 6858000"/>
              <a:gd name="connsiteX114" fmla="*/ 245861 w 1508539"/>
              <a:gd name="connsiteY114" fmla="*/ 1307086 h 6858000"/>
              <a:gd name="connsiteX115" fmla="*/ 247049 w 1508539"/>
              <a:gd name="connsiteY115" fmla="*/ 1189033 h 6858000"/>
              <a:gd name="connsiteX116" fmla="*/ 251734 w 1508539"/>
              <a:gd name="connsiteY116" fmla="*/ 1168288 h 6858000"/>
              <a:gd name="connsiteX117" fmla="*/ 244016 w 1508539"/>
              <a:gd name="connsiteY117" fmla="*/ 1142577 h 6858000"/>
              <a:gd name="connsiteX118" fmla="*/ 233322 w 1508539"/>
              <a:gd name="connsiteY118" fmla="*/ 1088484 h 6858000"/>
              <a:gd name="connsiteX119" fmla="*/ 222058 w 1508539"/>
              <a:gd name="connsiteY119" fmla="*/ 1016103 h 6858000"/>
              <a:gd name="connsiteX120" fmla="*/ 223514 w 1508539"/>
              <a:gd name="connsiteY120" fmla="*/ 932283 h 6858000"/>
              <a:gd name="connsiteX121" fmla="*/ 225750 w 1508539"/>
              <a:gd name="connsiteY121" fmla="*/ 915925 h 6858000"/>
              <a:gd name="connsiteX122" fmla="*/ 218379 w 1508539"/>
              <a:gd name="connsiteY122" fmla="*/ 896999 h 6858000"/>
              <a:gd name="connsiteX123" fmla="*/ 187787 w 1508539"/>
              <a:gd name="connsiteY123" fmla="*/ 821517 h 6858000"/>
              <a:gd name="connsiteX124" fmla="*/ 166737 w 1508539"/>
              <a:gd name="connsiteY124" fmla="*/ 751353 h 6858000"/>
              <a:gd name="connsiteX125" fmla="*/ 166295 w 1508539"/>
              <a:gd name="connsiteY125" fmla="*/ 721230 h 6858000"/>
              <a:gd name="connsiteX126" fmla="*/ 151966 w 1508539"/>
              <a:gd name="connsiteY126" fmla="*/ 681659 h 6858000"/>
              <a:gd name="connsiteX127" fmla="*/ 137385 w 1508539"/>
              <a:gd name="connsiteY127" fmla="*/ 635218 h 6858000"/>
              <a:gd name="connsiteX128" fmla="*/ 142396 w 1508539"/>
              <a:gd name="connsiteY128" fmla="*/ 613763 h 6858000"/>
              <a:gd name="connsiteX129" fmla="*/ 128338 w 1508539"/>
              <a:gd name="connsiteY129" fmla="*/ 598582 h 6858000"/>
              <a:gd name="connsiteX130" fmla="*/ 128019 w 1508539"/>
              <a:gd name="connsiteY130" fmla="*/ 576846 h 6858000"/>
              <a:gd name="connsiteX131" fmla="*/ 107645 w 1508539"/>
              <a:gd name="connsiteY131" fmla="*/ 530055 h 6858000"/>
              <a:gd name="connsiteX132" fmla="*/ 106893 w 1508539"/>
              <a:gd name="connsiteY132" fmla="*/ 465389 h 6858000"/>
              <a:gd name="connsiteX133" fmla="*/ 89816 w 1508539"/>
              <a:gd name="connsiteY133" fmla="*/ 424699 h 6858000"/>
              <a:gd name="connsiteX134" fmla="*/ 90191 w 1508539"/>
              <a:gd name="connsiteY134" fmla="*/ 404917 h 6858000"/>
              <a:gd name="connsiteX135" fmla="*/ 70148 w 1508539"/>
              <a:gd name="connsiteY135" fmla="*/ 367211 h 6858000"/>
              <a:gd name="connsiteX136" fmla="*/ 36452 w 1508539"/>
              <a:gd name="connsiteY136" fmla="*/ 268519 h 6858000"/>
              <a:gd name="connsiteX137" fmla="*/ 23935 w 1508539"/>
              <a:gd name="connsiteY137" fmla="*/ 160886 h 6858000"/>
              <a:gd name="connsiteX138" fmla="*/ 19312 w 1508539"/>
              <a:gd name="connsiteY138" fmla="*/ 47336 h 6858000"/>
              <a:gd name="connsiteX139" fmla="*/ 0 w 1508539"/>
              <a:gd name="connsiteY139" fmla="*/ 0 h 6858000"/>
              <a:gd name="connsiteX0" fmla="*/ 164830 w 1491612"/>
              <a:gd name="connsiteY0" fmla="*/ 0 h 6858000"/>
              <a:gd name="connsiteX1" fmla="*/ 1491612 w 1491612"/>
              <a:gd name="connsiteY1" fmla="*/ 0 h 6858000"/>
              <a:gd name="connsiteX2" fmla="*/ 1491612 w 1491612"/>
              <a:gd name="connsiteY2" fmla="*/ 6858000 h 6858000"/>
              <a:gd name="connsiteX3" fmla="*/ 228306 w 1491612"/>
              <a:gd name="connsiteY3" fmla="*/ 6857735 h 6858000"/>
              <a:gd name="connsiteX4" fmla="*/ 264899 w 1491612"/>
              <a:gd name="connsiteY4" fmla="*/ 6776847 h 6858000"/>
              <a:gd name="connsiteX5" fmla="*/ 276399 w 1491612"/>
              <a:gd name="connsiteY5" fmla="*/ 6737706 h 6858000"/>
              <a:gd name="connsiteX6" fmla="*/ 301138 w 1491612"/>
              <a:gd name="connsiteY6" fmla="*/ 6691589 h 6858000"/>
              <a:gd name="connsiteX7" fmla="*/ 278695 w 1491612"/>
              <a:gd name="connsiteY7" fmla="*/ 6659970 h 6858000"/>
              <a:gd name="connsiteX8" fmla="*/ 293786 w 1491612"/>
              <a:gd name="connsiteY8" fmla="*/ 6636211 h 6858000"/>
              <a:gd name="connsiteX9" fmla="*/ 311230 w 1491612"/>
              <a:gd name="connsiteY9" fmla="*/ 6594177 h 6858000"/>
              <a:gd name="connsiteX10" fmla="*/ 325270 w 1491612"/>
              <a:gd name="connsiteY10" fmla="*/ 6557575 h 6858000"/>
              <a:gd name="connsiteX11" fmla="*/ 378227 w 1491612"/>
              <a:gd name="connsiteY11" fmla="*/ 6492130 h 6858000"/>
              <a:gd name="connsiteX12" fmla="*/ 393914 w 1491612"/>
              <a:gd name="connsiteY12" fmla="*/ 6431610 h 6858000"/>
              <a:gd name="connsiteX13" fmla="*/ 437619 w 1491612"/>
              <a:gd name="connsiteY13" fmla="*/ 6379786 h 6858000"/>
              <a:gd name="connsiteX14" fmla="*/ 420842 w 1491612"/>
              <a:gd name="connsiteY14" fmla="*/ 6334727 h 6858000"/>
              <a:gd name="connsiteX15" fmla="*/ 398257 w 1491612"/>
              <a:gd name="connsiteY15" fmla="*/ 6313295 h 6858000"/>
              <a:gd name="connsiteX16" fmla="*/ 405421 w 1491612"/>
              <a:gd name="connsiteY16" fmla="*/ 6280046 h 6858000"/>
              <a:gd name="connsiteX17" fmla="*/ 388166 w 1491612"/>
              <a:gd name="connsiteY17" fmla="*/ 6270265 h 6858000"/>
              <a:gd name="connsiteX18" fmla="*/ 415194 w 1491612"/>
              <a:gd name="connsiteY18" fmla="*/ 6252834 h 6858000"/>
              <a:gd name="connsiteX19" fmla="*/ 393186 w 1491612"/>
              <a:gd name="connsiteY19" fmla="*/ 6202459 h 6858000"/>
              <a:gd name="connsiteX20" fmla="*/ 391984 w 1491612"/>
              <a:gd name="connsiteY20" fmla="*/ 6153037 h 6858000"/>
              <a:gd name="connsiteX21" fmla="*/ 407399 w 1491612"/>
              <a:gd name="connsiteY21" fmla="*/ 6078132 h 6858000"/>
              <a:gd name="connsiteX22" fmla="*/ 394786 w 1491612"/>
              <a:gd name="connsiteY22" fmla="*/ 6028119 h 6858000"/>
              <a:gd name="connsiteX23" fmla="*/ 380015 w 1491612"/>
              <a:gd name="connsiteY23" fmla="*/ 5926735 h 6858000"/>
              <a:gd name="connsiteX24" fmla="*/ 429527 w 1491612"/>
              <a:gd name="connsiteY24" fmla="*/ 5712857 h 6858000"/>
              <a:gd name="connsiteX25" fmla="*/ 408602 w 1491612"/>
              <a:gd name="connsiteY25" fmla="*/ 5676393 h 6858000"/>
              <a:gd name="connsiteX26" fmla="*/ 448194 w 1491612"/>
              <a:gd name="connsiteY26" fmla="*/ 5563435 h 6858000"/>
              <a:gd name="connsiteX27" fmla="*/ 495324 w 1491612"/>
              <a:gd name="connsiteY27" fmla="*/ 5437125 h 6858000"/>
              <a:gd name="connsiteX28" fmla="*/ 508892 w 1491612"/>
              <a:gd name="connsiteY28" fmla="*/ 5396260 h 6858000"/>
              <a:gd name="connsiteX29" fmla="*/ 524873 w 1491612"/>
              <a:gd name="connsiteY29" fmla="*/ 5330009 h 6858000"/>
              <a:gd name="connsiteX30" fmla="*/ 558366 w 1491612"/>
              <a:gd name="connsiteY30" fmla="*/ 5273739 h 6858000"/>
              <a:gd name="connsiteX31" fmla="*/ 567965 w 1491612"/>
              <a:gd name="connsiteY31" fmla="*/ 5241779 h 6858000"/>
              <a:gd name="connsiteX32" fmla="*/ 579191 w 1491612"/>
              <a:gd name="connsiteY32" fmla="*/ 5225268 h 6858000"/>
              <a:gd name="connsiteX33" fmla="*/ 580211 w 1491612"/>
              <a:gd name="connsiteY33" fmla="*/ 5217684 h 6858000"/>
              <a:gd name="connsiteX34" fmla="*/ 587552 w 1491612"/>
              <a:gd name="connsiteY34" fmla="*/ 5193377 h 6858000"/>
              <a:gd name="connsiteX35" fmla="*/ 590855 w 1491612"/>
              <a:gd name="connsiteY35" fmla="*/ 5179288 h 6858000"/>
              <a:gd name="connsiteX36" fmla="*/ 591839 w 1491612"/>
              <a:gd name="connsiteY36" fmla="*/ 5173621 h 6858000"/>
              <a:gd name="connsiteX37" fmla="*/ 587473 w 1491612"/>
              <a:gd name="connsiteY37" fmla="*/ 5159961 h 6858000"/>
              <a:gd name="connsiteX38" fmla="*/ 594150 w 1491612"/>
              <a:gd name="connsiteY38" fmla="*/ 5144295 h 6858000"/>
              <a:gd name="connsiteX39" fmla="*/ 591083 w 1491612"/>
              <a:gd name="connsiteY39" fmla="*/ 5125185 h 6858000"/>
              <a:gd name="connsiteX40" fmla="*/ 597913 w 1491612"/>
              <a:gd name="connsiteY40" fmla="*/ 5121884 h 6858000"/>
              <a:gd name="connsiteX41" fmla="*/ 604949 w 1491612"/>
              <a:gd name="connsiteY41" fmla="*/ 5067850 h 6858000"/>
              <a:gd name="connsiteX42" fmla="*/ 607680 w 1491612"/>
              <a:gd name="connsiteY42" fmla="*/ 5060861 h 6858000"/>
              <a:gd name="connsiteX43" fmla="*/ 604384 w 1491612"/>
              <a:gd name="connsiteY43" fmla="*/ 5034192 h 6858000"/>
              <a:gd name="connsiteX44" fmla="*/ 605938 w 1491612"/>
              <a:gd name="connsiteY44" fmla="*/ 4993030 h 6858000"/>
              <a:gd name="connsiteX45" fmla="*/ 612847 w 1491612"/>
              <a:gd name="connsiteY45" fmla="*/ 4946844 h 6858000"/>
              <a:gd name="connsiteX46" fmla="*/ 608703 w 1491612"/>
              <a:gd name="connsiteY46" fmla="*/ 4932692 h 6858000"/>
              <a:gd name="connsiteX47" fmla="*/ 624106 w 1491612"/>
              <a:gd name="connsiteY47" fmla="*/ 4858827 h 6858000"/>
              <a:gd name="connsiteX48" fmla="*/ 630009 w 1491612"/>
              <a:gd name="connsiteY48" fmla="*/ 4821170 h 6858000"/>
              <a:gd name="connsiteX49" fmla="*/ 634742 w 1491612"/>
              <a:gd name="connsiteY49" fmla="*/ 4780965 h 6858000"/>
              <a:gd name="connsiteX50" fmla="*/ 636035 w 1491612"/>
              <a:gd name="connsiteY50" fmla="*/ 4750867 h 6858000"/>
              <a:gd name="connsiteX51" fmla="*/ 633842 w 1491612"/>
              <a:gd name="connsiteY51" fmla="*/ 4690749 h 6858000"/>
              <a:gd name="connsiteX52" fmla="*/ 629322 w 1491612"/>
              <a:gd name="connsiteY52" fmla="*/ 4584173 h 6858000"/>
              <a:gd name="connsiteX53" fmla="*/ 624405 w 1491612"/>
              <a:gd name="connsiteY53" fmla="*/ 4444346 h 6858000"/>
              <a:gd name="connsiteX54" fmla="*/ 620970 w 1491612"/>
              <a:gd name="connsiteY54" fmla="*/ 4375228 h 6858000"/>
              <a:gd name="connsiteX55" fmla="*/ 601623 w 1491612"/>
              <a:gd name="connsiteY55" fmla="*/ 4214165 h 6858000"/>
              <a:gd name="connsiteX56" fmla="*/ 605696 w 1491612"/>
              <a:gd name="connsiteY56" fmla="*/ 4090296 h 6858000"/>
              <a:gd name="connsiteX57" fmla="*/ 590952 w 1491612"/>
              <a:gd name="connsiteY57" fmla="*/ 4033999 h 6858000"/>
              <a:gd name="connsiteX58" fmla="*/ 592101 w 1491612"/>
              <a:gd name="connsiteY58" fmla="*/ 4031933 h 6858000"/>
              <a:gd name="connsiteX59" fmla="*/ 590677 w 1491612"/>
              <a:gd name="connsiteY59" fmla="*/ 4013953 h 6858000"/>
              <a:gd name="connsiteX60" fmla="*/ 576972 w 1491612"/>
              <a:gd name="connsiteY60" fmla="*/ 3974753 h 6858000"/>
              <a:gd name="connsiteX61" fmla="*/ 578570 w 1491612"/>
              <a:gd name="connsiteY61" fmla="*/ 3969950 h 6858000"/>
              <a:gd name="connsiteX62" fmla="*/ 571992 w 1491612"/>
              <a:gd name="connsiteY62" fmla="*/ 3933779 h 6858000"/>
              <a:gd name="connsiteX63" fmla="*/ 573323 w 1491612"/>
              <a:gd name="connsiteY63" fmla="*/ 3933093 h 6858000"/>
              <a:gd name="connsiteX64" fmla="*/ 577677 w 1491612"/>
              <a:gd name="connsiteY64" fmla="*/ 3922082 h 6858000"/>
              <a:gd name="connsiteX65" fmla="*/ 582755 w 1491612"/>
              <a:gd name="connsiteY65" fmla="*/ 3901461 h 6858000"/>
              <a:gd name="connsiteX66" fmla="*/ 605349 w 1491612"/>
              <a:gd name="connsiteY66" fmla="*/ 3813873 h 6858000"/>
              <a:gd name="connsiteX67" fmla="*/ 604774 w 1491612"/>
              <a:gd name="connsiteY67" fmla="*/ 3806161 h 6858000"/>
              <a:gd name="connsiteX68" fmla="*/ 605081 w 1491612"/>
              <a:gd name="connsiteY68" fmla="*/ 3805957 h 6858000"/>
              <a:gd name="connsiteX69" fmla="*/ 605108 w 1491612"/>
              <a:gd name="connsiteY69" fmla="*/ 3797724 h 6858000"/>
              <a:gd name="connsiteX70" fmla="*/ 603723 w 1491612"/>
              <a:gd name="connsiteY70" fmla="*/ 3792098 h 6858000"/>
              <a:gd name="connsiteX71" fmla="*/ 602607 w 1491612"/>
              <a:gd name="connsiteY71" fmla="*/ 3777135 h 6858000"/>
              <a:gd name="connsiteX72" fmla="*/ 604340 w 1491612"/>
              <a:gd name="connsiteY72" fmla="*/ 3771656 h 6858000"/>
              <a:gd name="connsiteX73" fmla="*/ 608083 w 1491612"/>
              <a:gd name="connsiteY73" fmla="*/ 3769007 h 6858000"/>
              <a:gd name="connsiteX74" fmla="*/ 607549 w 1491612"/>
              <a:gd name="connsiteY74" fmla="*/ 3767709 h 6858000"/>
              <a:gd name="connsiteX75" fmla="*/ 616245 w 1491612"/>
              <a:gd name="connsiteY75" fmla="*/ 3738082 h 6858000"/>
              <a:gd name="connsiteX76" fmla="*/ 623591 w 1491612"/>
              <a:gd name="connsiteY76" fmla="*/ 3673397 h 6858000"/>
              <a:gd name="connsiteX77" fmla="*/ 622887 w 1491612"/>
              <a:gd name="connsiteY77" fmla="*/ 3637109 h 6858000"/>
              <a:gd name="connsiteX78" fmla="*/ 626330 w 1491612"/>
              <a:gd name="connsiteY78" fmla="*/ 3536883 h 6858000"/>
              <a:gd name="connsiteX79" fmla="*/ 633868 w 1491612"/>
              <a:gd name="connsiteY79" fmla="*/ 3435652 h 6858000"/>
              <a:gd name="connsiteX80" fmla="*/ 635539 w 1491612"/>
              <a:gd name="connsiteY80" fmla="*/ 3307769 h 6858000"/>
              <a:gd name="connsiteX81" fmla="*/ 653102 w 1491612"/>
              <a:gd name="connsiteY81" fmla="*/ 3250522 h 6858000"/>
              <a:gd name="connsiteX82" fmla="*/ 653527 w 1491612"/>
              <a:gd name="connsiteY82" fmla="*/ 3229163 h 6858000"/>
              <a:gd name="connsiteX83" fmla="*/ 655350 w 1491612"/>
              <a:gd name="connsiteY83" fmla="*/ 3217217 h 6858000"/>
              <a:gd name="connsiteX84" fmla="*/ 642185 w 1491612"/>
              <a:gd name="connsiteY84" fmla="*/ 3183755 h 6858000"/>
              <a:gd name="connsiteX85" fmla="*/ 642686 w 1491612"/>
              <a:gd name="connsiteY85" fmla="*/ 3178642 h 6858000"/>
              <a:gd name="connsiteX86" fmla="*/ 630286 w 1491612"/>
              <a:gd name="connsiteY86" fmla="*/ 3158586 h 6858000"/>
              <a:gd name="connsiteX87" fmla="*/ 615471 w 1491612"/>
              <a:gd name="connsiteY87" fmla="*/ 3129034 h 6858000"/>
              <a:gd name="connsiteX88" fmla="*/ 616136 w 1491612"/>
              <a:gd name="connsiteY88" fmla="*/ 3126682 h 6858000"/>
              <a:gd name="connsiteX89" fmla="*/ 607004 w 1491612"/>
              <a:gd name="connsiteY89" fmla="*/ 3114519 h 6858000"/>
              <a:gd name="connsiteX90" fmla="*/ 593613 w 1491612"/>
              <a:gd name="connsiteY90" fmla="*/ 3106272 h 6858000"/>
              <a:gd name="connsiteX91" fmla="*/ 566343 w 1491612"/>
              <a:gd name="connsiteY91" fmla="*/ 2958185 h 6858000"/>
              <a:gd name="connsiteX92" fmla="*/ 508957 w 1491612"/>
              <a:gd name="connsiteY92" fmla="*/ 2762989 h 6858000"/>
              <a:gd name="connsiteX93" fmla="*/ 457875 w 1491612"/>
              <a:gd name="connsiteY93" fmla="*/ 2554718 h 6858000"/>
              <a:gd name="connsiteX94" fmla="*/ 437969 w 1491612"/>
              <a:gd name="connsiteY94" fmla="*/ 2485734 h 6858000"/>
              <a:gd name="connsiteX95" fmla="*/ 428692 w 1491612"/>
              <a:gd name="connsiteY95" fmla="*/ 2447068 h 6858000"/>
              <a:gd name="connsiteX96" fmla="*/ 415653 w 1491612"/>
              <a:gd name="connsiteY96" fmla="*/ 2425819 h 6858000"/>
              <a:gd name="connsiteX97" fmla="*/ 421652 w 1491612"/>
              <a:gd name="connsiteY97" fmla="*/ 2402874 h 6858000"/>
              <a:gd name="connsiteX98" fmla="*/ 424264 w 1491612"/>
              <a:gd name="connsiteY98" fmla="*/ 2381443 h 6858000"/>
              <a:gd name="connsiteX99" fmla="*/ 400593 w 1491612"/>
              <a:gd name="connsiteY99" fmla="*/ 2261920 h 6858000"/>
              <a:gd name="connsiteX100" fmla="*/ 390480 w 1491612"/>
              <a:gd name="connsiteY100" fmla="*/ 2195378 h 6858000"/>
              <a:gd name="connsiteX101" fmla="*/ 374697 w 1491612"/>
              <a:gd name="connsiteY101" fmla="*/ 2155135 h 6858000"/>
              <a:gd name="connsiteX102" fmla="*/ 372155 w 1491612"/>
              <a:gd name="connsiteY102" fmla="*/ 2118008 h 6858000"/>
              <a:gd name="connsiteX103" fmla="*/ 373148 w 1491612"/>
              <a:gd name="connsiteY103" fmla="*/ 2050531 h 6858000"/>
              <a:gd name="connsiteX104" fmla="*/ 364954 w 1491612"/>
              <a:gd name="connsiteY104" fmla="*/ 1963269 h 6858000"/>
              <a:gd name="connsiteX105" fmla="*/ 346132 w 1491612"/>
              <a:gd name="connsiteY105" fmla="*/ 1906352 h 6858000"/>
              <a:gd name="connsiteX106" fmla="*/ 322689 w 1491612"/>
              <a:gd name="connsiteY106" fmla="*/ 1861531 h 6858000"/>
              <a:gd name="connsiteX107" fmla="*/ 276488 w 1491612"/>
              <a:gd name="connsiteY107" fmla="*/ 1732919 h 6858000"/>
              <a:gd name="connsiteX108" fmla="*/ 248799 w 1491612"/>
              <a:gd name="connsiteY108" fmla="*/ 1663540 h 6858000"/>
              <a:gd name="connsiteX109" fmla="*/ 247925 w 1491612"/>
              <a:gd name="connsiteY109" fmla="*/ 1615777 h 6858000"/>
              <a:gd name="connsiteX110" fmla="*/ 228720 w 1491612"/>
              <a:gd name="connsiteY110" fmla="*/ 1563678 h 6858000"/>
              <a:gd name="connsiteX111" fmla="*/ 241800 w 1491612"/>
              <a:gd name="connsiteY111" fmla="*/ 1519474 h 6858000"/>
              <a:gd name="connsiteX112" fmla="*/ 234542 w 1491612"/>
              <a:gd name="connsiteY112" fmla="*/ 1477995 h 6858000"/>
              <a:gd name="connsiteX113" fmla="*/ 220627 w 1491612"/>
              <a:gd name="connsiteY113" fmla="*/ 1373769 h 6858000"/>
              <a:gd name="connsiteX114" fmla="*/ 228934 w 1491612"/>
              <a:gd name="connsiteY114" fmla="*/ 1307086 h 6858000"/>
              <a:gd name="connsiteX115" fmla="*/ 230122 w 1491612"/>
              <a:gd name="connsiteY115" fmla="*/ 1189033 h 6858000"/>
              <a:gd name="connsiteX116" fmla="*/ 234807 w 1491612"/>
              <a:gd name="connsiteY116" fmla="*/ 1168288 h 6858000"/>
              <a:gd name="connsiteX117" fmla="*/ 227089 w 1491612"/>
              <a:gd name="connsiteY117" fmla="*/ 1142577 h 6858000"/>
              <a:gd name="connsiteX118" fmla="*/ 216395 w 1491612"/>
              <a:gd name="connsiteY118" fmla="*/ 1088484 h 6858000"/>
              <a:gd name="connsiteX119" fmla="*/ 205131 w 1491612"/>
              <a:gd name="connsiteY119" fmla="*/ 1016103 h 6858000"/>
              <a:gd name="connsiteX120" fmla="*/ 206587 w 1491612"/>
              <a:gd name="connsiteY120" fmla="*/ 932283 h 6858000"/>
              <a:gd name="connsiteX121" fmla="*/ 208823 w 1491612"/>
              <a:gd name="connsiteY121" fmla="*/ 915925 h 6858000"/>
              <a:gd name="connsiteX122" fmla="*/ 201452 w 1491612"/>
              <a:gd name="connsiteY122" fmla="*/ 896999 h 6858000"/>
              <a:gd name="connsiteX123" fmla="*/ 170860 w 1491612"/>
              <a:gd name="connsiteY123" fmla="*/ 821517 h 6858000"/>
              <a:gd name="connsiteX124" fmla="*/ 149810 w 1491612"/>
              <a:gd name="connsiteY124" fmla="*/ 751353 h 6858000"/>
              <a:gd name="connsiteX125" fmla="*/ 149368 w 1491612"/>
              <a:gd name="connsiteY125" fmla="*/ 721230 h 6858000"/>
              <a:gd name="connsiteX126" fmla="*/ 135039 w 1491612"/>
              <a:gd name="connsiteY126" fmla="*/ 681659 h 6858000"/>
              <a:gd name="connsiteX127" fmla="*/ 120458 w 1491612"/>
              <a:gd name="connsiteY127" fmla="*/ 635218 h 6858000"/>
              <a:gd name="connsiteX128" fmla="*/ 125469 w 1491612"/>
              <a:gd name="connsiteY128" fmla="*/ 613763 h 6858000"/>
              <a:gd name="connsiteX129" fmla="*/ 111411 w 1491612"/>
              <a:gd name="connsiteY129" fmla="*/ 598582 h 6858000"/>
              <a:gd name="connsiteX130" fmla="*/ 111092 w 1491612"/>
              <a:gd name="connsiteY130" fmla="*/ 576846 h 6858000"/>
              <a:gd name="connsiteX131" fmla="*/ 90718 w 1491612"/>
              <a:gd name="connsiteY131" fmla="*/ 530055 h 6858000"/>
              <a:gd name="connsiteX132" fmla="*/ 89966 w 1491612"/>
              <a:gd name="connsiteY132" fmla="*/ 465389 h 6858000"/>
              <a:gd name="connsiteX133" fmla="*/ 72889 w 1491612"/>
              <a:gd name="connsiteY133" fmla="*/ 424699 h 6858000"/>
              <a:gd name="connsiteX134" fmla="*/ 73264 w 1491612"/>
              <a:gd name="connsiteY134" fmla="*/ 404917 h 6858000"/>
              <a:gd name="connsiteX135" fmla="*/ 53221 w 1491612"/>
              <a:gd name="connsiteY135" fmla="*/ 367211 h 6858000"/>
              <a:gd name="connsiteX136" fmla="*/ 19525 w 1491612"/>
              <a:gd name="connsiteY136" fmla="*/ 268519 h 6858000"/>
              <a:gd name="connsiteX137" fmla="*/ 7008 w 1491612"/>
              <a:gd name="connsiteY137" fmla="*/ 160886 h 6858000"/>
              <a:gd name="connsiteX138" fmla="*/ 2385 w 1491612"/>
              <a:gd name="connsiteY138" fmla="*/ 47336 h 6858000"/>
              <a:gd name="connsiteX139" fmla="*/ 164830 w 1491612"/>
              <a:gd name="connsiteY139" fmla="*/ 0 h 6858000"/>
              <a:gd name="connsiteX0" fmla="*/ 158408 w 1485190"/>
              <a:gd name="connsiteY0" fmla="*/ 0 h 6858000"/>
              <a:gd name="connsiteX1" fmla="*/ 1485190 w 1485190"/>
              <a:gd name="connsiteY1" fmla="*/ 0 h 6858000"/>
              <a:gd name="connsiteX2" fmla="*/ 1485190 w 1485190"/>
              <a:gd name="connsiteY2" fmla="*/ 6858000 h 6858000"/>
              <a:gd name="connsiteX3" fmla="*/ 221884 w 1485190"/>
              <a:gd name="connsiteY3" fmla="*/ 6857735 h 6858000"/>
              <a:gd name="connsiteX4" fmla="*/ 258477 w 1485190"/>
              <a:gd name="connsiteY4" fmla="*/ 6776847 h 6858000"/>
              <a:gd name="connsiteX5" fmla="*/ 269977 w 1485190"/>
              <a:gd name="connsiteY5" fmla="*/ 6737706 h 6858000"/>
              <a:gd name="connsiteX6" fmla="*/ 294716 w 1485190"/>
              <a:gd name="connsiteY6" fmla="*/ 6691589 h 6858000"/>
              <a:gd name="connsiteX7" fmla="*/ 272273 w 1485190"/>
              <a:gd name="connsiteY7" fmla="*/ 6659970 h 6858000"/>
              <a:gd name="connsiteX8" fmla="*/ 287364 w 1485190"/>
              <a:gd name="connsiteY8" fmla="*/ 6636211 h 6858000"/>
              <a:gd name="connsiteX9" fmla="*/ 304808 w 1485190"/>
              <a:gd name="connsiteY9" fmla="*/ 6594177 h 6858000"/>
              <a:gd name="connsiteX10" fmla="*/ 318848 w 1485190"/>
              <a:gd name="connsiteY10" fmla="*/ 6557575 h 6858000"/>
              <a:gd name="connsiteX11" fmla="*/ 371805 w 1485190"/>
              <a:gd name="connsiteY11" fmla="*/ 6492130 h 6858000"/>
              <a:gd name="connsiteX12" fmla="*/ 387492 w 1485190"/>
              <a:gd name="connsiteY12" fmla="*/ 6431610 h 6858000"/>
              <a:gd name="connsiteX13" fmla="*/ 431197 w 1485190"/>
              <a:gd name="connsiteY13" fmla="*/ 6379786 h 6858000"/>
              <a:gd name="connsiteX14" fmla="*/ 414420 w 1485190"/>
              <a:gd name="connsiteY14" fmla="*/ 6334727 h 6858000"/>
              <a:gd name="connsiteX15" fmla="*/ 391835 w 1485190"/>
              <a:gd name="connsiteY15" fmla="*/ 6313295 h 6858000"/>
              <a:gd name="connsiteX16" fmla="*/ 398999 w 1485190"/>
              <a:gd name="connsiteY16" fmla="*/ 6280046 h 6858000"/>
              <a:gd name="connsiteX17" fmla="*/ 381744 w 1485190"/>
              <a:gd name="connsiteY17" fmla="*/ 6270265 h 6858000"/>
              <a:gd name="connsiteX18" fmla="*/ 408772 w 1485190"/>
              <a:gd name="connsiteY18" fmla="*/ 6252834 h 6858000"/>
              <a:gd name="connsiteX19" fmla="*/ 386764 w 1485190"/>
              <a:gd name="connsiteY19" fmla="*/ 6202459 h 6858000"/>
              <a:gd name="connsiteX20" fmla="*/ 385562 w 1485190"/>
              <a:gd name="connsiteY20" fmla="*/ 6153037 h 6858000"/>
              <a:gd name="connsiteX21" fmla="*/ 400977 w 1485190"/>
              <a:gd name="connsiteY21" fmla="*/ 6078132 h 6858000"/>
              <a:gd name="connsiteX22" fmla="*/ 388364 w 1485190"/>
              <a:gd name="connsiteY22" fmla="*/ 6028119 h 6858000"/>
              <a:gd name="connsiteX23" fmla="*/ 373593 w 1485190"/>
              <a:gd name="connsiteY23" fmla="*/ 5926735 h 6858000"/>
              <a:gd name="connsiteX24" fmla="*/ 423105 w 1485190"/>
              <a:gd name="connsiteY24" fmla="*/ 5712857 h 6858000"/>
              <a:gd name="connsiteX25" fmla="*/ 402180 w 1485190"/>
              <a:gd name="connsiteY25" fmla="*/ 5676393 h 6858000"/>
              <a:gd name="connsiteX26" fmla="*/ 441772 w 1485190"/>
              <a:gd name="connsiteY26" fmla="*/ 5563435 h 6858000"/>
              <a:gd name="connsiteX27" fmla="*/ 488902 w 1485190"/>
              <a:gd name="connsiteY27" fmla="*/ 5437125 h 6858000"/>
              <a:gd name="connsiteX28" fmla="*/ 502470 w 1485190"/>
              <a:gd name="connsiteY28" fmla="*/ 5396260 h 6858000"/>
              <a:gd name="connsiteX29" fmla="*/ 518451 w 1485190"/>
              <a:gd name="connsiteY29" fmla="*/ 5330009 h 6858000"/>
              <a:gd name="connsiteX30" fmla="*/ 551944 w 1485190"/>
              <a:gd name="connsiteY30" fmla="*/ 5273739 h 6858000"/>
              <a:gd name="connsiteX31" fmla="*/ 561543 w 1485190"/>
              <a:gd name="connsiteY31" fmla="*/ 5241779 h 6858000"/>
              <a:gd name="connsiteX32" fmla="*/ 572769 w 1485190"/>
              <a:gd name="connsiteY32" fmla="*/ 5225268 h 6858000"/>
              <a:gd name="connsiteX33" fmla="*/ 573789 w 1485190"/>
              <a:gd name="connsiteY33" fmla="*/ 5217684 h 6858000"/>
              <a:gd name="connsiteX34" fmla="*/ 581130 w 1485190"/>
              <a:gd name="connsiteY34" fmla="*/ 5193377 h 6858000"/>
              <a:gd name="connsiteX35" fmla="*/ 584433 w 1485190"/>
              <a:gd name="connsiteY35" fmla="*/ 5179288 h 6858000"/>
              <a:gd name="connsiteX36" fmla="*/ 585417 w 1485190"/>
              <a:gd name="connsiteY36" fmla="*/ 5173621 h 6858000"/>
              <a:gd name="connsiteX37" fmla="*/ 581051 w 1485190"/>
              <a:gd name="connsiteY37" fmla="*/ 5159961 h 6858000"/>
              <a:gd name="connsiteX38" fmla="*/ 587728 w 1485190"/>
              <a:gd name="connsiteY38" fmla="*/ 5144295 h 6858000"/>
              <a:gd name="connsiteX39" fmla="*/ 584661 w 1485190"/>
              <a:gd name="connsiteY39" fmla="*/ 5125185 h 6858000"/>
              <a:gd name="connsiteX40" fmla="*/ 591491 w 1485190"/>
              <a:gd name="connsiteY40" fmla="*/ 5121884 h 6858000"/>
              <a:gd name="connsiteX41" fmla="*/ 598527 w 1485190"/>
              <a:gd name="connsiteY41" fmla="*/ 5067850 h 6858000"/>
              <a:gd name="connsiteX42" fmla="*/ 601258 w 1485190"/>
              <a:gd name="connsiteY42" fmla="*/ 5060861 h 6858000"/>
              <a:gd name="connsiteX43" fmla="*/ 597962 w 1485190"/>
              <a:gd name="connsiteY43" fmla="*/ 5034192 h 6858000"/>
              <a:gd name="connsiteX44" fmla="*/ 599516 w 1485190"/>
              <a:gd name="connsiteY44" fmla="*/ 4993030 h 6858000"/>
              <a:gd name="connsiteX45" fmla="*/ 606425 w 1485190"/>
              <a:gd name="connsiteY45" fmla="*/ 4946844 h 6858000"/>
              <a:gd name="connsiteX46" fmla="*/ 602281 w 1485190"/>
              <a:gd name="connsiteY46" fmla="*/ 4932692 h 6858000"/>
              <a:gd name="connsiteX47" fmla="*/ 617684 w 1485190"/>
              <a:gd name="connsiteY47" fmla="*/ 4858827 h 6858000"/>
              <a:gd name="connsiteX48" fmla="*/ 623587 w 1485190"/>
              <a:gd name="connsiteY48" fmla="*/ 4821170 h 6858000"/>
              <a:gd name="connsiteX49" fmla="*/ 628320 w 1485190"/>
              <a:gd name="connsiteY49" fmla="*/ 4780965 h 6858000"/>
              <a:gd name="connsiteX50" fmla="*/ 629613 w 1485190"/>
              <a:gd name="connsiteY50" fmla="*/ 4750867 h 6858000"/>
              <a:gd name="connsiteX51" fmla="*/ 627420 w 1485190"/>
              <a:gd name="connsiteY51" fmla="*/ 4690749 h 6858000"/>
              <a:gd name="connsiteX52" fmla="*/ 622900 w 1485190"/>
              <a:gd name="connsiteY52" fmla="*/ 4584173 h 6858000"/>
              <a:gd name="connsiteX53" fmla="*/ 617983 w 1485190"/>
              <a:gd name="connsiteY53" fmla="*/ 4444346 h 6858000"/>
              <a:gd name="connsiteX54" fmla="*/ 614548 w 1485190"/>
              <a:gd name="connsiteY54" fmla="*/ 4375228 h 6858000"/>
              <a:gd name="connsiteX55" fmla="*/ 595201 w 1485190"/>
              <a:gd name="connsiteY55" fmla="*/ 4214165 h 6858000"/>
              <a:gd name="connsiteX56" fmla="*/ 599274 w 1485190"/>
              <a:gd name="connsiteY56" fmla="*/ 4090296 h 6858000"/>
              <a:gd name="connsiteX57" fmla="*/ 584530 w 1485190"/>
              <a:gd name="connsiteY57" fmla="*/ 4033999 h 6858000"/>
              <a:gd name="connsiteX58" fmla="*/ 585679 w 1485190"/>
              <a:gd name="connsiteY58" fmla="*/ 4031933 h 6858000"/>
              <a:gd name="connsiteX59" fmla="*/ 584255 w 1485190"/>
              <a:gd name="connsiteY59" fmla="*/ 4013953 h 6858000"/>
              <a:gd name="connsiteX60" fmla="*/ 570550 w 1485190"/>
              <a:gd name="connsiteY60" fmla="*/ 3974753 h 6858000"/>
              <a:gd name="connsiteX61" fmla="*/ 572148 w 1485190"/>
              <a:gd name="connsiteY61" fmla="*/ 3969950 h 6858000"/>
              <a:gd name="connsiteX62" fmla="*/ 565570 w 1485190"/>
              <a:gd name="connsiteY62" fmla="*/ 3933779 h 6858000"/>
              <a:gd name="connsiteX63" fmla="*/ 566901 w 1485190"/>
              <a:gd name="connsiteY63" fmla="*/ 3933093 h 6858000"/>
              <a:gd name="connsiteX64" fmla="*/ 571255 w 1485190"/>
              <a:gd name="connsiteY64" fmla="*/ 3922082 h 6858000"/>
              <a:gd name="connsiteX65" fmla="*/ 576333 w 1485190"/>
              <a:gd name="connsiteY65" fmla="*/ 3901461 h 6858000"/>
              <a:gd name="connsiteX66" fmla="*/ 598927 w 1485190"/>
              <a:gd name="connsiteY66" fmla="*/ 3813873 h 6858000"/>
              <a:gd name="connsiteX67" fmla="*/ 598352 w 1485190"/>
              <a:gd name="connsiteY67" fmla="*/ 3806161 h 6858000"/>
              <a:gd name="connsiteX68" fmla="*/ 598659 w 1485190"/>
              <a:gd name="connsiteY68" fmla="*/ 3805957 h 6858000"/>
              <a:gd name="connsiteX69" fmla="*/ 598686 w 1485190"/>
              <a:gd name="connsiteY69" fmla="*/ 3797724 h 6858000"/>
              <a:gd name="connsiteX70" fmla="*/ 597301 w 1485190"/>
              <a:gd name="connsiteY70" fmla="*/ 3792098 h 6858000"/>
              <a:gd name="connsiteX71" fmla="*/ 596185 w 1485190"/>
              <a:gd name="connsiteY71" fmla="*/ 3777135 h 6858000"/>
              <a:gd name="connsiteX72" fmla="*/ 597918 w 1485190"/>
              <a:gd name="connsiteY72" fmla="*/ 3771656 h 6858000"/>
              <a:gd name="connsiteX73" fmla="*/ 601661 w 1485190"/>
              <a:gd name="connsiteY73" fmla="*/ 3769007 h 6858000"/>
              <a:gd name="connsiteX74" fmla="*/ 601127 w 1485190"/>
              <a:gd name="connsiteY74" fmla="*/ 3767709 h 6858000"/>
              <a:gd name="connsiteX75" fmla="*/ 609823 w 1485190"/>
              <a:gd name="connsiteY75" fmla="*/ 3738082 h 6858000"/>
              <a:gd name="connsiteX76" fmla="*/ 617169 w 1485190"/>
              <a:gd name="connsiteY76" fmla="*/ 3673397 h 6858000"/>
              <a:gd name="connsiteX77" fmla="*/ 616465 w 1485190"/>
              <a:gd name="connsiteY77" fmla="*/ 3637109 h 6858000"/>
              <a:gd name="connsiteX78" fmla="*/ 619908 w 1485190"/>
              <a:gd name="connsiteY78" fmla="*/ 3536883 h 6858000"/>
              <a:gd name="connsiteX79" fmla="*/ 627446 w 1485190"/>
              <a:gd name="connsiteY79" fmla="*/ 3435652 h 6858000"/>
              <a:gd name="connsiteX80" fmla="*/ 629117 w 1485190"/>
              <a:gd name="connsiteY80" fmla="*/ 3307769 h 6858000"/>
              <a:gd name="connsiteX81" fmla="*/ 646680 w 1485190"/>
              <a:gd name="connsiteY81" fmla="*/ 3250522 h 6858000"/>
              <a:gd name="connsiteX82" fmla="*/ 647105 w 1485190"/>
              <a:gd name="connsiteY82" fmla="*/ 3229163 h 6858000"/>
              <a:gd name="connsiteX83" fmla="*/ 648928 w 1485190"/>
              <a:gd name="connsiteY83" fmla="*/ 3217217 h 6858000"/>
              <a:gd name="connsiteX84" fmla="*/ 635763 w 1485190"/>
              <a:gd name="connsiteY84" fmla="*/ 3183755 h 6858000"/>
              <a:gd name="connsiteX85" fmla="*/ 636264 w 1485190"/>
              <a:gd name="connsiteY85" fmla="*/ 3178642 h 6858000"/>
              <a:gd name="connsiteX86" fmla="*/ 623864 w 1485190"/>
              <a:gd name="connsiteY86" fmla="*/ 3158586 h 6858000"/>
              <a:gd name="connsiteX87" fmla="*/ 609049 w 1485190"/>
              <a:gd name="connsiteY87" fmla="*/ 3129034 h 6858000"/>
              <a:gd name="connsiteX88" fmla="*/ 609714 w 1485190"/>
              <a:gd name="connsiteY88" fmla="*/ 3126682 h 6858000"/>
              <a:gd name="connsiteX89" fmla="*/ 600582 w 1485190"/>
              <a:gd name="connsiteY89" fmla="*/ 3114519 h 6858000"/>
              <a:gd name="connsiteX90" fmla="*/ 587191 w 1485190"/>
              <a:gd name="connsiteY90" fmla="*/ 3106272 h 6858000"/>
              <a:gd name="connsiteX91" fmla="*/ 559921 w 1485190"/>
              <a:gd name="connsiteY91" fmla="*/ 2958185 h 6858000"/>
              <a:gd name="connsiteX92" fmla="*/ 502535 w 1485190"/>
              <a:gd name="connsiteY92" fmla="*/ 2762989 h 6858000"/>
              <a:gd name="connsiteX93" fmla="*/ 451453 w 1485190"/>
              <a:gd name="connsiteY93" fmla="*/ 2554718 h 6858000"/>
              <a:gd name="connsiteX94" fmla="*/ 431547 w 1485190"/>
              <a:gd name="connsiteY94" fmla="*/ 2485734 h 6858000"/>
              <a:gd name="connsiteX95" fmla="*/ 422270 w 1485190"/>
              <a:gd name="connsiteY95" fmla="*/ 2447068 h 6858000"/>
              <a:gd name="connsiteX96" fmla="*/ 409231 w 1485190"/>
              <a:gd name="connsiteY96" fmla="*/ 2425819 h 6858000"/>
              <a:gd name="connsiteX97" fmla="*/ 415230 w 1485190"/>
              <a:gd name="connsiteY97" fmla="*/ 2402874 h 6858000"/>
              <a:gd name="connsiteX98" fmla="*/ 417842 w 1485190"/>
              <a:gd name="connsiteY98" fmla="*/ 2381443 h 6858000"/>
              <a:gd name="connsiteX99" fmla="*/ 394171 w 1485190"/>
              <a:gd name="connsiteY99" fmla="*/ 2261920 h 6858000"/>
              <a:gd name="connsiteX100" fmla="*/ 384058 w 1485190"/>
              <a:gd name="connsiteY100" fmla="*/ 2195378 h 6858000"/>
              <a:gd name="connsiteX101" fmla="*/ 368275 w 1485190"/>
              <a:gd name="connsiteY101" fmla="*/ 2155135 h 6858000"/>
              <a:gd name="connsiteX102" fmla="*/ 365733 w 1485190"/>
              <a:gd name="connsiteY102" fmla="*/ 2118008 h 6858000"/>
              <a:gd name="connsiteX103" fmla="*/ 366726 w 1485190"/>
              <a:gd name="connsiteY103" fmla="*/ 2050531 h 6858000"/>
              <a:gd name="connsiteX104" fmla="*/ 358532 w 1485190"/>
              <a:gd name="connsiteY104" fmla="*/ 1963269 h 6858000"/>
              <a:gd name="connsiteX105" fmla="*/ 339710 w 1485190"/>
              <a:gd name="connsiteY105" fmla="*/ 1906352 h 6858000"/>
              <a:gd name="connsiteX106" fmla="*/ 316267 w 1485190"/>
              <a:gd name="connsiteY106" fmla="*/ 1861531 h 6858000"/>
              <a:gd name="connsiteX107" fmla="*/ 270066 w 1485190"/>
              <a:gd name="connsiteY107" fmla="*/ 1732919 h 6858000"/>
              <a:gd name="connsiteX108" fmla="*/ 242377 w 1485190"/>
              <a:gd name="connsiteY108" fmla="*/ 1663540 h 6858000"/>
              <a:gd name="connsiteX109" fmla="*/ 241503 w 1485190"/>
              <a:gd name="connsiteY109" fmla="*/ 1615777 h 6858000"/>
              <a:gd name="connsiteX110" fmla="*/ 222298 w 1485190"/>
              <a:gd name="connsiteY110" fmla="*/ 1563678 h 6858000"/>
              <a:gd name="connsiteX111" fmla="*/ 235378 w 1485190"/>
              <a:gd name="connsiteY111" fmla="*/ 1519474 h 6858000"/>
              <a:gd name="connsiteX112" fmla="*/ 228120 w 1485190"/>
              <a:gd name="connsiteY112" fmla="*/ 1477995 h 6858000"/>
              <a:gd name="connsiteX113" fmla="*/ 214205 w 1485190"/>
              <a:gd name="connsiteY113" fmla="*/ 1373769 h 6858000"/>
              <a:gd name="connsiteX114" fmla="*/ 222512 w 1485190"/>
              <a:gd name="connsiteY114" fmla="*/ 1307086 h 6858000"/>
              <a:gd name="connsiteX115" fmla="*/ 223700 w 1485190"/>
              <a:gd name="connsiteY115" fmla="*/ 1189033 h 6858000"/>
              <a:gd name="connsiteX116" fmla="*/ 228385 w 1485190"/>
              <a:gd name="connsiteY116" fmla="*/ 1168288 h 6858000"/>
              <a:gd name="connsiteX117" fmla="*/ 220667 w 1485190"/>
              <a:gd name="connsiteY117" fmla="*/ 1142577 h 6858000"/>
              <a:gd name="connsiteX118" fmla="*/ 209973 w 1485190"/>
              <a:gd name="connsiteY118" fmla="*/ 1088484 h 6858000"/>
              <a:gd name="connsiteX119" fmla="*/ 198709 w 1485190"/>
              <a:gd name="connsiteY119" fmla="*/ 1016103 h 6858000"/>
              <a:gd name="connsiteX120" fmla="*/ 200165 w 1485190"/>
              <a:gd name="connsiteY120" fmla="*/ 932283 h 6858000"/>
              <a:gd name="connsiteX121" fmla="*/ 202401 w 1485190"/>
              <a:gd name="connsiteY121" fmla="*/ 915925 h 6858000"/>
              <a:gd name="connsiteX122" fmla="*/ 195030 w 1485190"/>
              <a:gd name="connsiteY122" fmla="*/ 896999 h 6858000"/>
              <a:gd name="connsiteX123" fmla="*/ 164438 w 1485190"/>
              <a:gd name="connsiteY123" fmla="*/ 821517 h 6858000"/>
              <a:gd name="connsiteX124" fmla="*/ 143388 w 1485190"/>
              <a:gd name="connsiteY124" fmla="*/ 751353 h 6858000"/>
              <a:gd name="connsiteX125" fmla="*/ 142946 w 1485190"/>
              <a:gd name="connsiteY125" fmla="*/ 721230 h 6858000"/>
              <a:gd name="connsiteX126" fmla="*/ 128617 w 1485190"/>
              <a:gd name="connsiteY126" fmla="*/ 681659 h 6858000"/>
              <a:gd name="connsiteX127" fmla="*/ 114036 w 1485190"/>
              <a:gd name="connsiteY127" fmla="*/ 635218 h 6858000"/>
              <a:gd name="connsiteX128" fmla="*/ 119047 w 1485190"/>
              <a:gd name="connsiteY128" fmla="*/ 613763 h 6858000"/>
              <a:gd name="connsiteX129" fmla="*/ 104989 w 1485190"/>
              <a:gd name="connsiteY129" fmla="*/ 598582 h 6858000"/>
              <a:gd name="connsiteX130" fmla="*/ 104670 w 1485190"/>
              <a:gd name="connsiteY130" fmla="*/ 576846 h 6858000"/>
              <a:gd name="connsiteX131" fmla="*/ 84296 w 1485190"/>
              <a:gd name="connsiteY131" fmla="*/ 530055 h 6858000"/>
              <a:gd name="connsiteX132" fmla="*/ 83544 w 1485190"/>
              <a:gd name="connsiteY132" fmla="*/ 465389 h 6858000"/>
              <a:gd name="connsiteX133" fmla="*/ 66467 w 1485190"/>
              <a:gd name="connsiteY133" fmla="*/ 424699 h 6858000"/>
              <a:gd name="connsiteX134" fmla="*/ 66842 w 1485190"/>
              <a:gd name="connsiteY134" fmla="*/ 404917 h 6858000"/>
              <a:gd name="connsiteX135" fmla="*/ 46799 w 1485190"/>
              <a:gd name="connsiteY135" fmla="*/ 367211 h 6858000"/>
              <a:gd name="connsiteX136" fmla="*/ 13103 w 1485190"/>
              <a:gd name="connsiteY136" fmla="*/ 268519 h 6858000"/>
              <a:gd name="connsiteX137" fmla="*/ 586 w 1485190"/>
              <a:gd name="connsiteY137" fmla="*/ 160886 h 6858000"/>
              <a:gd name="connsiteX138" fmla="*/ 198854 w 1485190"/>
              <a:gd name="connsiteY138" fmla="*/ 55288 h 6858000"/>
              <a:gd name="connsiteX139" fmla="*/ 158408 w 1485190"/>
              <a:gd name="connsiteY139" fmla="*/ 0 h 6858000"/>
              <a:gd name="connsiteX0" fmla="*/ 145305 w 1472087"/>
              <a:gd name="connsiteY0" fmla="*/ 0 h 6858000"/>
              <a:gd name="connsiteX1" fmla="*/ 1472087 w 1472087"/>
              <a:gd name="connsiteY1" fmla="*/ 0 h 6858000"/>
              <a:gd name="connsiteX2" fmla="*/ 1472087 w 1472087"/>
              <a:gd name="connsiteY2" fmla="*/ 6858000 h 6858000"/>
              <a:gd name="connsiteX3" fmla="*/ 208781 w 1472087"/>
              <a:gd name="connsiteY3" fmla="*/ 6857735 h 6858000"/>
              <a:gd name="connsiteX4" fmla="*/ 245374 w 1472087"/>
              <a:gd name="connsiteY4" fmla="*/ 6776847 h 6858000"/>
              <a:gd name="connsiteX5" fmla="*/ 256874 w 1472087"/>
              <a:gd name="connsiteY5" fmla="*/ 6737706 h 6858000"/>
              <a:gd name="connsiteX6" fmla="*/ 281613 w 1472087"/>
              <a:gd name="connsiteY6" fmla="*/ 6691589 h 6858000"/>
              <a:gd name="connsiteX7" fmla="*/ 259170 w 1472087"/>
              <a:gd name="connsiteY7" fmla="*/ 6659970 h 6858000"/>
              <a:gd name="connsiteX8" fmla="*/ 274261 w 1472087"/>
              <a:gd name="connsiteY8" fmla="*/ 6636211 h 6858000"/>
              <a:gd name="connsiteX9" fmla="*/ 291705 w 1472087"/>
              <a:gd name="connsiteY9" fmla="*/ 6594177 h 6858000"/>
              <a:gd name="connsiteX10" fmla="*/ 305745 w 1472087"/>
              <a:gd name="connsiteY10" fmla="*/ 6557575 h 6858000"/>
              <a:gd name="connsiteX11" fmla="*/ 358702 w 1472087"/>
              <a:gd name="connsiteY11" fmla="*/ 6492130 h 6858000"/>
              <a:gd name="connsiteX12" fmla="*/ 374389 w 1472087"/>
              <a:gd name="connsiteY12" fmla="*/ 6431610 h 6858000"/>
              <a:gd name="connsiteX13" fmla="*/ 418094 w 1472087"/>
              <a:gd name="connsiteY13" fmla="*/ 6379786 h 6858000"/>
              <a:gd name="connsiteX14" fmla="*/ 401317 w 1472087"/>
              <a:gd name="connsiteY14" fmla="*/ 6334727 h 6858000"/>
              <a:gd name="connsiteX15" fmla="*/ 378732 w 1472087"/>
              <a:gd name="connsiteY15" fmla="*/ 6313295 h 6858000"/>
              <a:gd name="connsiteX16" fmla="*/ 385896 w 1472087"/>
              <a:gd name="connsiteY16" fmla="*/ 6280046 h 6858000"/>
              <a:gd name="connsiteX17" fmla="*/ 368641 w 1472087"/>
              <a:gd name="connsiteY17" fmla="*/ 6270265 h 6858000"/>
              <a:gd name="connsiteX18" fmla="*/ 395669 w 1472087"/>
              <a:gd name="connsiteY18" fmla="*/ 6252834 h 6858000"/>
              <a:gd name="connsiteX19" fmla="*/ 373661 w 1472087"/>
              <a:gd name="connsiteY19" fmla="*/ 6202459 h 6858000"/>
              <a:gd name="connsiteX20" fmla="*/ 372459 w 1472087"/>
              <a:gd name="connsiteY20" fmla="*/ 6153037 h 6858000"/>
              <a:gd name="connsiteX21" fmla="*/ 387874 w 1472087"/>
              <a:gd name="connsiteY21" fmla="*/ 6078132 h 6858000"/>
              <a:gd name="connsiteX22" fmla="*/ 375261 w 1472087"/>
              <a:gd name="connsiteY22" fmla="*/ 6028119 h 6858000"/>
              <a:gd name="connsiteX23" fmla="*/ 360490 w 1472087"/>
              <a:gd name="connsiteY23" fmla="*/ 5926735 h 6858000"/>
              <a:gd name="connsiteX24" fmla="*/ 410002 w 1472087"/>
              <a:gd name="connsiteY24" fmla="*/ 5712857 h 6858000"/>
              <a:gd name="connsiteX25" fmla="*/ 389077 w 1472087"/>
              <a:gd name="connsiteY25" fmla="*/ 5676393 h 6858000"/>
              <a:gd name="connsiteX26" fmla="*/ 428669 w 1472087"/>
              <a:gd name="connsiteY26" fmla="*/ 5563435 h 6858000"/>
              <a:gd name="connsiteX27" fmla="*/ 475799 w 1472087"/>
              <a:gd name="connsiteY27" fmla="*/ 5437125 h 6858000"/>
              <a:gd name="connsiteX28" fmla="*/ 489367 w 1472087"/>
              <a:gd name="connsiteY28" fmla="*/ 5396260 h 6858000"/>
              <a:gd name="connsiteX29" fmla="*/ 505348 w 1472087"/>
              <a:gd name="connsiteY29" fmla="*/ 5330009 h 6858000"/>
              <a:gd name="connsiteX30" fmla="*/ 538841 w 1472087"/>
              <a:gd name="connsiteY30" fmla="*/ 5273739 h 6858000"/>
              <a:gd name="connsiteX31" fmla="*/ 548440 w 1472087"/>
              <a:gd name="connsiteY31" fmla="*/ 5241779 h 6858000"/>
              <a:gd name="connsiteX32" fmla="*/ 559666 w 1472087"/>
              <a:gd name="connsiteY32" fmla="*/ 5225268 h 6858000"/>
              <a:gd name="connsiteX33" fmla="*/ 560686 w 1472087"/>
              <a:gd name="connsiteY33" fmla="*/ 5217684 h 6858000"/>
              <a:gd name="connsiteX34" fmla="*/ 568027 w 1472087"/>
              <a:gd name="connsiteY34" fmla="*/ 5193377 h 6858000"/>
              <a:gd name="connsiteX35" fmla="*/ 571330 w 1472087"/>
              <a:gd name="connsiteY35" fmla="*/ 5179288 h 6858000"/>
              <a:gd name="connsiteX36" fmla="*/ 572314 w 1472087"/>
              <a:gd name="connsiteY36" fmla="*/ 5173621 h 6858000"/>
              <a:gd name="connsiteX37" fmla="*/ 567948 w 1472087"/>
              <a:gd name="connsiteY37" fmla="*/ 5159961 h 6858000"/>
              <a:gd name="connsiteX38" fmla="*/ 574625 w 1472087"/>
              <a:gd name="connsiteY38" fmla="*/ 5144295 h 6858000"/>
              <a:gd name="connsiteX39" fmla="*/ 571558 w 1472087"/>
              <a:gd name="connsiteY39" fmla="*/ 5125185 h 6858000"/>
              <a:gd name="connsiteX40" fmla="*/ 578388 w 1472087"/>
              <a:gd name="connsiteY40" fmla="*/ 5121884 h 6858000"/>
              <a:gd name="connsiteX41" fmla="*/ 585424 w 1472087"/>
              <a:gd name="connsiteY41" fmla="*/ 5067850 h 6858000"/>
              <a:gd name="connsiteX42" fmla="*/ 588155 w 1472087"/>
              <a:gd name="connsiteY42" fmla="*/ 5060861 h 6858000"/>
              <a:gd name="connsiteX43" fmla="*/ 584859 w 1472087"/>
              <a:gd name="connsiteY43" fmla="*/ 5034192 h 6858000"/>
              <a:gd name="connsiteX44" fmla="*/ 586413 w 1472087"/>
              <a:gd name="connsiteY44" fmla="*/ 4993030 h 6858000"/>
              <a:gd name="connsiteX45" fmla="*/ 593322 w 1472087"/>
              <a:gd name="connsiteY45" fmla="*/ 4946844 h 6858000"/>
              <a:gd name="connsiteX46" fmla="*/ 589178 w 1472087"/>
              <a:gd name="connsiteY46" fmla="*/ 4932692 h 6858000"/>
              <a:gd name="connsiteX47" fmla="*/ 604581 w 1472087"/>
              <a:gd name="connsiteY47" fmla="*/ 4858827 h 6858000"/>
              <a:gd name="connsiteX48" fmla="*/ 610484 w 1472087"/>
              <a:gd name="connsiteY48" fmla="*/ 4821170 h 6858000"/>
              <a:gd name="connsiteX49" fmla="*/ 615217 w 1472087"/>
              <a:gd name="connsiteY49" fmla="*/ 4780965 h 6858000"/>
              <a:gd name="connsiteX50" fmla="*/ 616510 w 1472087"/>
              <a:gd name="connsiteY50" fmla="*/ 4750867 h 6858000"/>
              <a:gd name="connsiteX51" fmla="*/ 614317 w 1472087"/>
              <a:gd name="connsiteY51" fmla="*/ 4690749 h 6858000"/>
              <a:gd name="connsiteX52" fmla="*/ 609797 w 1472087"/>
              <a:gd name="connsiteY52" fmla="*/ 4584173 h 6858000"/>
              <a:gd name="connsiteX53" fmla="*/ 604880 w 1472087"/>
              <a:gd name="connsiteY53" fmla="*/ 4444346 h 6858000"/>
              <a:gd name="connsiteX54" fmla="*/ 601445 w 1472087"/>
              <a:gd name="connsiteY54" fmla="*/ 4375228 h 6858000"/>
              <a:gd name="connsiteX55" fmla="*/ 582098 w 1472087"/>
              <a:gd name="connsiteY55" fmla="*/ 4214165 h 6858000"/>
              <a:gd name="connsiteX56" fmla="*/ 586171 w 1472087"/>
              <a:gd name="connsiteY56" fmla="*/ 4090296 h 6858000"/>
              <a:gd name="connsiteX57" fmla="*/ 571427 w 1472087"/>
              <a:gd name="connsiteY57" fmla="*/ 4033999 h 6858000"/>
              <a:gd name="connsiteX58" fmla="*/ 572576 w 1472087"/>
              <a:gd name="connsiteY58" fmla="*/ 4031933 h 6858000"/>
              <a:gd name="connsiteX59" fmla="*/ 571152 w 1472087"/>
              <a:gd name="connsiteY59" fmla="*/ 4013953 h 6858000"/>
              <a:gd name="connsiteX60" fmla="*/ 557447 w 1472087"/>
              <a:gd name="connsiteY60" fmla="*/ 3974753 h 6858000"/>
              <a:gd name="connsiteX61" fmla="*/ 559045 w 1472087"/>
              <a:gd name="connsiteY61" fmla="*/ 3969950 h 6858000"/>
              <a:gd name="connsiteX62" fmla="*/ 552467 w 1472087"/>
              <a:gd name="connsiteY62" fmla="*/ 3933779 h 6858000"/>
              <a:gd name="connsiteX63" fmla="*/ 553798 w 1472087"/>
              <a:gd name="connsiteY63" fmla="*/ 3933093 h 6858000"/>
              <a:gd name="connsiteX64" fmla="*/ 558152 w 1472087"/>
              <a:gd name="connsiteY64" fmla="*/ 3922082 h 6858000"/>
              <a:gd name="connsiteX65" fmla="*/ 563230 w 1472087"/>
              <a:gd name="connsiteY65" fmla="*/ 3901461 h 6858000"/>
              <a:gd name="connsiteX66" fmla="*/ 585824 w 1472087"/>
              <a:gd name="connsiteY66" fmla="*/ 3813873 h 6858000"/>
              <a:gd name="connsiteX67" fmla="*/ 585249 w 1472087"/>
              <a:gd name="connsiteY67" fmla="*/ 3806161 h 6858000"/>
              <a:gd name="connsiteX68" fmla="*/ 585556 w 1472087"/>
              <a:gd name="connsiteY68" fmla="*/ 3805957 h 6858000"/>
              <a:gd name="connsiteX69" fmla="*/ 585583 w 1472087"/>
              <a:gd name="connsiteY69" fmla="*/ 3797724 h 6858000"/>
              <a:gd name="connsiteX70" fmla="*/ 584198 w 1472087"/>
              <a:gd name="connsiteY70" fmla="*/ 3792098 h 6858000"/>
              <a:gd name="connsiteX71" fmla="*/ 583082 w 1472087"/>
              <a:gd name="connsiteY71" fmla="*/ 3777135 h 6858000"/>
              <a:gd name="connsiteX72" fmla="*/ 584815 w 1472087"/>
              <a:gd name="connsiteY72" fmla="*/ 3771656 h 6858000"/>
              <a:gd name="connsiteX73" fmla="*/ 588558 w 1472087"/>
              <a:gd name="connsiteY73" fmla="*/ 3769007 h 6858000"/>
              <a:gd name="connsiteX74" fmla="*/ 588024 w 1472087"/>
              <a:gd name="connsiteY74" fmla="*/ 3767709 h 6858000"/>
              <a:gd name="connsiteX75" fmla="*/ 596720 w 1472087"/>
              <a:gd name="connsiteY75" fmla="*/ 3738082 h 6858000"/>
              <a:gd name="connsiteX76" fmla="*/ 604066 w 1472087"/>
              <a:gd name="connsiteY76" fmla="*/ 3673397 h 6858000"/>
              <a:gd name="connsiteX77" fmla="*/ 603362 w 1472087"/>
              <a:gd name="connsiteY77" fmla="*/ 3637109 h 6858000"/>
              <a:gd name="connsiteX78" fmla="*/ 606805 w 1472087"/>
              <a:gd name="connsiteY78" fmla="*/ 3536883 h 6858000"/>
              <a:gd name="connsiteX79" fmla="*/ 614343 w 1472087"/>
              <a:gd name="connsiteY79" fmla="*/ 3435652 h 6858000"/>
              <a:gd name="connsiteX80" fmla="*/ 616014 w 1472087"/>
              <a:gd name="connsiteY80" fmla="*/ 3307769 h 6858000"/>
              <a:gd name="connsiteX81" fmla="*/ 633577 w 1472087"/>
              <a:gd name="connsiteY81" fmla="*/ 3250522 h 6858000"/>
              <a:gd name="connsiteX82" fmla="*/ 634002 w 1472087"/>
              <a:gd name="connsiteY82" fmla="*/ 3229163 h 6858000"/>
              <a:gd name="connsiteX83" fmla="*/ 635825 w 1472087"/>
              <a:gd name="connsiteY83" fmla="*/ 3217217 h 6858000"/>
              <a:gd name="connsiteX84" fmla="*/ 622660 w 1472087"/>
              <a:gd name="connsiteY84" fmla="*/ 3183755 h 6858000"/>
              <a:gd name="connsiteX85" fmla="*/ 623161 w 1472087"/>
              <a:gd name="connsiteY85" fmla="*/ 3178642 h 6858000"/>
              <a:gd name="connsiteX86" fmla="*/ 610761 w 1472087"/>
              <a:gd name="connsiteY86" fmla="*/ 3158586 h 6858000"/>
              <a:gd name="connsiteX87" fmla="*/ 595946 w 1472087"/>
              <a:gd name="connsiteY87" fmla="*/ 3129034 h 6858000"/>
              <a:gd name="connsiteX88" fmla="*/ 596611 w 1472087"/>
              <a:gd name="connsiteY88" fmla="*/ 3126682 h 6858000"/>
              <a:gd name="connsiteX89" fmla="*/ 587479 w 1472087"/>
              <a:gd name="connsiteY89" fmla="*/ 3114519 h 6858000"/>
              <a:gd name="connsiteX90" fmla="*/ 574088 w 1472087"/>
              <a:gd name="connsiteY90" fmla="*/ 3106272 h 6858000"/>
              <a:gd name="connsiteX91" fmla="*/ 546818 w 1472087"/>
              <a:gd name="connsiteY91" fmla="*/ 2958185 h 6858000"/>
              <a:gd name="connsiteX92" fmla="*/ 489432 w 1472087"/>
              <a:gd name="connsiteY92" fmla="*/ 2762989 h 6858000"/>
              <a:gd name="connsiteX93" fmla="*/ 438350 w 1472087"/>
              <a:gd name="connsiteY93" fmla="*/ 2554718 h 6858000"/>
              <a:gd name="connsiteX94" fmla="*/ 418444 w 1472087"/>
              <a:gd name="connsiteY94" fmla="*/ 2485734 h 6858000"/>
              <a:gd name="connsiteX95" fmla="*/ 409167 w 1472087"/>
              <a:gd name="connsiteY95" fmla="*/ 2447068 h 6858000"/>
              <a:gd name="connsiteX96" fmla="*/ 396128 w 1472087"/>
              <a:gd name="connsiteY96" fmla="*/ 2425819 h 6858000"/>
              <a:gd name="connsiteX97" fmla="*/ 402127 w 1472087"/>
              <a:gd name="connsiteY97" fmla="*/ 2402874 h 6858000"/>
              <a:gd name="connsiteX98" fmla="*/ 404739 w 1472087"/>
              <a:gd name="connsiteY98" fmla="*/ 2381443 h 6858000"/>
              <a:gd name="connsiteX99" fmla="*/ 381068 w 1472087"/>
              <a:gd name="connsiteY99" fmla="*/ 2261920 h 6858000"/>
              <a:gd name="connsiteX100" fmla="*/ 370955 w 1472087"/>
              <a:gd name="connsiteY100" fmla="*/ 2195378 h 6858000"/>
              <a:gd name="connsiteX101" fmla="*/ 355172 w 1472087"/>
              <a:gd name="connsiteY101" fmla="*/ 2155135 h 6858000"/>
              <a:gd name="connsiteX102" fmla="*/ 352630 w 1472087"/>
              <a:gd name="connsiteY102" fmla="*/ 2118008 h 6858000"/>
              <a:gd name="connsiteX103" fmla="*/ 353623 w 1472087"/>
              <a:gd name="connsiteY103" fmla="*/ 2050531 h 6858000"/>
              <a:gd name="connsiteX104" fmla="*/ 345429 w 1472087"/>
              <a:gd name="connsiteY104" fmla="*/ 1963269 h 6858000"/>
              <a:gd name="connsiteX105" fmla="*/ 326607 w 1472087"/>
              <a:gd name="connsiteY105" fmla="*/ 1906352 h 6858000"/>
              <a:gd name="connsiteX106" fmla="*/ 303164 w 1472087"/>
              <a:gd name="connsiteY106" fmla="*/ 1861531 h 6858000"/>
              <a:gd name="connsiteX107" fmla="*/ 256963 w 1472087"/>
              <a:gd name="connsiteY107" fmla="*/ 1732919 h 6858000"/>
              <a:gd name="connsiteX108" fmla="*/ 229274 w 1472087"/>
              <a:gd name="connsiteY108" fmla="*/ 1663540 h 6858000"/>
              <a:gd name="connsiteX109" fmla="*/ 228400 w 1472087"/>
              <a:gd name="connsiteY109" fmla="*/ 1615777 h 6858000"/>
              <a:gd name="connsiteX110" fmla="*/ 209195 w 1472087"/>
              <a:gd name="connsiteY110" fmla="*/ 1563678 h 6858000"/>
              <a:gd name="connsiteX111" fmla="*/ 222275 w 1472087"/>
              <a:gd name="connsiteY111" fmla="*/ 1519474 h 6858000"/>
              <a:gd name="connsiteX112" fmla="*/ 215017 w 1472087"/>
              <a:gd name="connsiteY112" fmla="*/ 1477995 h 6858000"/>
              <a:gd name="connsiteX113" fmla="*/ 201102 w 1472087"/>
              <a:gd name="connsiteY113" fmla="*/ 1373769 h 6858000"/>
              <a:gd name="connsiteX114" fmla="*/ 209409 w 1472087"/>
              <a:gd name="connsiteY114" fmla="*/ 1307086 h 6858000"/>
              <a:gd name="connsiteX115" fmla="*/ 210597 w 1472087"/>
              <a:gd name="connsiteY115" fmla="*/ 1189033 h 6858000"/>
              <a:gd name="connsiteX116" fmla="*/ 215282 w 1472087"/>
              <a:gd name="connsiteY116" fmla="*/ 1168288 h 6858000"/>
              <a:gd name="connsiteX117" fmla="*/ 207564 w 1472087"/>
              <a:gd name="connsiteY117" fmla="*/ 1142577 h 6858000"/>
              <a:gd name="connsiteX118" fmla="*/ 196870 w 1472087"/>
              <a:gd name="connsiteY118" fmla="*/ 1088484 h 6858000"/>
              <a:gd name="connsiteX119" fmla="*/ 185606 w 1472087"/>
              <a:gd name="connsiteY119" fmla="*/ 1016103 h 6858000"/>
              <a:gd name="connsiteX120" fmla="*/ 187062 w 1472087"/>
              <a:gd name="connsiteY120" fmla="*/ 932283 h 6858000"/>
              <a:gd name="connsiteX121" fmla="*/ 189298 w 1472087"/>
              <a:gd name="connsiteY121" fmla="*/ 915925 h 6858000"/>
              <a:gd name="connsiteX122" fmla="*/ 181927 w 1472087"/>
              <a:gd name="connsiteY122" fmla="*/ 896999 h 6858000"/>
              <a:gd name="connsiteX123" fmla="*/ 151335 w 1472087"/>
              <a:gd name="connsiteY123" fmla="*/ 821517 h 6858000"/>
              <a:gd name="connsiteX124" fmla="*/ 130285 w 1472087"/>
              <a:gd name="connsiteY124" fmla="*/ 751353 h 6858000"/>
              <a:gd name="connsiteX125" fmla="*/ 129843 w 1472087"/>
              <a:gd name="connsiteY125" fmla="*/ 721230 h 6858000"/>
              <a:gd name="connsiteX126" fmla="*/ 115514 w 1472087"/>
              <a:gd name="connsiteY126" fmla="*/ 681659 h 6858000"/>
              <a:gd name="connsiteX127" fmla="*/ 100933 w 1472087"/>
              <a:gd name="connsiteY127" fmla="*/ 635218 h 6858000"/>
              <a:gd name="connsiteX128" fmla="*/ 105944 w 1472087"/>
              <a:gd name="connsiteY128" fmla="*/ 613763 h 6858000"/>
              <a:gd name="connsiteX129" fmla="*/ 91886 w 1472087"/>
              <a:gd name="connsiteY129" fmla="*/ 598582 h 6858000"/>
              <a:gd name="connsiteX130" fmla="*/ 91567 w 1472087"/>
              <a:gd name="connsiteY130" fmla="*/ 576846 h 6858000"/>
              <a:gd name="connsiteX131" fmla="*/ 71193 w 1472087"/>
              <a:gd name="connsiteY131" fmla="*/ 530055 h 6858000"/>
              <a:gd name="connsiteX132" fmla="*/ 70441 w 1472087"/>
              <a:gd name="connsiteY132" fmla="*/ 465389 h 6858000"/>
              <a:gd name="connsiteX133" fmla="*/ 53364 w 1472087"/>
              <a:gd name="connsiteY133" fmla="*/ 424699 h 6858000"/>
              <a:gd name="connsiteX134" fmla="*/ 53739 w 1472087"/>
              <a:gd name="connsiteY134" fmla="*/ 404917 h 6858000"/>
              <a:gd name="connsiteX135" fmla="*/ 33696 w 1472087"/>
              <a:gd name="connsiteY135" fmla="*/ 367211 h 6858000"/>
              <a:gd name="connsiteX136" fmla="*/ 0 w 1472087"/>
              <a:gd name="connsiteY136" fmla="*/ 268519 h 6858000"/>
              <a:gd name="connsiteX137" fmla="*/ 173467 w 1472087"/>
              <a:gd name="connsiteY137" fmla="*/ 144983 h 6858000"/>
              <a:gd name="connsiteX138" fmla="*/ 185751 w 1472087"/>
              <a:gd name="connsiteY138" fmla="*/ 55288 h 6858000"/>
              <a:gd name="connsiteX139" fmla="*/ 145305 w 1472087"/>
              <a:gd name="connsiteY139" fmla="*/ 0 h 6858000"/>
              <a:gd name="connsiteX0" fmla="*/ 112107 w 1438889"/>
              <a:gd name="connsiteY0" fmla="*/ 0 h 6858000"/>
              <a:gd name="connsiteX1" fmla="*/ 1438889 w 1438889"/>
              <a:gd name="connsiteY1" fmla="*/ 0 h 6858000"/>
              <a:gd name="connsiteX2" fmla="*/ 1438889 w 1438889"/>
              <a:gd name="connsiteY2" fmla="*/ 6858000 h 6858000"/>
              <a:gd name="connsiteX3" fmla="*/ 175583 w 1438889"/>
              <a:gd name="connsiteY3" fmla="*/ 6857735 h 6858000"/>
              <a:gd name="connsiteX4" fmla="*/ 212176 w 1438889"/>
              <a:gd name="connsiteY4" fmla="*/ 6776847 h 6858000"/>
              <a:gd name="connsiteX5" fmla="*/ 223676 w 1438889"/>
              <a:gd name="connsiteY5" fmla="*/ 6737706 h 6858000"/>
              <a:gd name="connsiteX6" fmla="*/ 248415 w 1438889"/>
              <a:gd name="connsiteY6" fmla="*/ 6691589 h 6858000"/>
              <a:gd name="connsiteX7" fmla="*/ 225972 w 1438889"/>
              <a:gd name="connsiteY7" fmla="*/ 6659970 h 6858000"/>
              <a:gd name="connsiteX8" fmla="*/ 241063 w 1438889"/>
              <a:gd name="connsiteY8" fmla="*/ 6636211 h 6858000"/>
              <a:gd name="connsiteX9" fmla="*/ 258507 w 1438889"/>
              <a:gd name="connsiteY9" fmla="*/ 6594177 h 6858000"/>
              <a:gd name="connsiteX10" fmla="*/ 272547 w 1438889"/>
              <a:gd name="connsiteY10" fmla="*/ 6557575 h 6858000"/>
              <a:gd name="connsiteX11" fmla="*/ 325504 w 1438889"/>
              <a:gd name="connsiteY11" fmla="*/ 6492130 h 6858000"/>
              <a:gd name="connsiteX12" fmla="*/ 341191 w 1438889"/>
              <a:gd name="connsiteY12" fmla="*/ 6431610 h 6858000"/>
              <a:gd name="connsiteX13" fmla="*/ 384896 w 1438889"/>
              <a:gd name="connsiteY13" fmla="*/ 6379786 h 6858000"/>
              <a:gd name="connsiteX14" fmla="*/ 368119 w 1438889"/>
              <a:gd name="connsiteY14" fmla="*/ 6334727 h 6858000"/>
              <a:gd name="connsiteX15" fmla="*/ 345534 w 1438889"/>
              <a:gd name="connsiteY15" fmla="*/ 6313295 h 6858000"/>
              <a:gd name="connsiteX16" fmla="*/ 352698 w 1438889"/>
              <a:gd name="connsiteY16" fmla="*/ 6280046 h 6858000"/>
              <a:gd name="connsiteX17" fmla="*/ 335443 w 1438889"/>
              <a:gd name="connsiteY17" fmla="*/ 6270265 h 6858000"/>
              <a:gd name="connsiteX18" fmla="*/ 362471 w 1438889"/>
              <a:gd name="connsiteY18" fmla="*/ 6252834 h 6858000"/>
              <a:gd name="connsiteX19" fmla="*/ 340463 w 1438889"/>
              <a:gd name="connsiteY19" fmla="*/ 6202459 h 6858000"/>
              <a:gd name="connsiteX20" fmla="*/ 339261 w 1438889"/>
              <a:gd name="connsiteY20" fmla="*/ 6153037 h 6858000"/>
              <a:gd name="connsiteX21" fmla="*/ 354676 w 1438889"/>
              <a:gd name="connsiteY21" fmla="*/ 6078132 h 6858000"/>
              <a:gd name="connsiteX22" fmla="*/ 342063 w 1438889"/>
              <a:gd name="connsiteY22" fmla="*/ 6028119 h 6858000"/>
              <a:gd name="connsiteX23" fmla="*/ 327292 w 1438889"/>
              <a:gd name="connsiteY23" fmla="*/ 5926735 h 6858000"/>
              <a:gd name="connsiteX24" fmla="*/ 376804 w 1438889"/>
              <a:gd name="connsiteY24" fmla="*/ 5712857 h 6858000"/>
              <a:gd name="connsiteX25" fmla="*/ 355879 w 1438889"/>
              <a:gd name="connsiteY25" fmla="*/ 5676393 h 6858000"/>
              <a:gd name="connsiteX26" fmla="*/ 395471 w 1438889"/>
              <a:gd name="connsiteY26" fmla="*/ 5563435 h 6858000"/>
              <a:gd name="connsiteX27" fmla="*/ 442601 w 1438889"/>
              <a:gd name="connsiteY27" fmla="*/ 5437125 h 6858000"/>
              <a:gd name="connsiteX28" fmla="*/ 456169 w 1438889"/>
              <a:gd name="connsiteY28" fmla="*/ 5396260 h 6858000"/>
              <a:gd name="connsiteX29" fmla="*/ 472150 w 1438889"/>
              <a:gd name="connsiteY29" fmla="*/ 5330009 h 6858000"/>
              <a:gd name="connsiteX30" fmla="*/ 505643 w 1438889"/>
              <a:gd name="connsiteY30" fmla="*/ 5273739 h 6858000"/>
              <a:gd name="connsiteX31" fmla="*/ 515242 w 1438889"/>
              <a:gd name="connsiteY31" fmla="*/ 5241779 h 6858000"/>
              <a:gd name="connsiteX32" fmla="*/ 526468 w 1438889"/>
              <a:gd name="connsiteY32" fmla="*/ 5225268 h 6858000"/>
              <a:gd name="connsiteX33" fmla="*/ 527488 w 1438889"/>
              <a:gd name="connsiteY33" fmla="*/ 5217684 h 6858000"/>
              <a:gd name="connsiteX34" fmla="*/ 534829 w 1438889"/>
              <a:gd name="connsiteY34" fmla="*/ 5193377 h 6858000"/>
              <a:gd name="connsiteX35" fmla="*/ 538132 w 1438889"/>
              <a:gd name="connsiteY35" fmla="*/ 5179288 h 6858000"/>
              <a:gd name="connsiteX36" fmla="*/ 539116 w 1438889"/>
              <a:gd name="connsiteY36" fmla="*/ 5173621 h 6858000"/>
              <a:gd name="connsiteX37" fmla="*/ 534750 w 1438889"/>
              <a:gd name="connsiteY37" fmla="*/ 5159961 h 6858000"/>
              <a:gd name="connsiteX38" fmla="*/ 541427 w 1438889"/>
              <a:gd name="connsiteY38" fmla="*/ 5144295 h 6858000"/>
              <a:gd name="connsiteX39" fmla="*/ 538360 w 1438889"/>
              <a:gd name="connsiteY39" fmla="*/ 5125185 h 6858000"/>
              <a:gd name="connsiteX40" fmla="*/ 545190 w 1438889"/>
              <a:gd name="connsiteY40" fmla="*/ 5121884 h 6858000"/>
              <a:gd name="connsiteX41" fmla="*/ 552226 w 1438889"/>
              <a:gd name="connsiteY41" fmla="*/ 5067850 h 6858000"/>
              <a:gd name="connsiteX42" fmla="*/ 554957 w 1438889"/>
              <a:gd name="connsiteY42" fmla="*/ 5060861 h 6858000"/>
              <a:gd name="connsiteX43" fmla="*/ 551661 w 1438889"/>
              <a:gd name="connsiteY43" fmla="*/ 5034192 h 6858000"/>
              <a:gd name="connsiteX44" fmla="*/ 553215 w 1438889"/>
              <a:gd name="connsiteY44" fmla="*/ 4993030 h 6858000"/>
              <a:gd name="connsiteX45" fmla="*/ 560124 w 1438889"/>
              <a:gd name="connsiteY45" fmla="*/ 4946844 h 6858000"/>
              <a:gd name="connsiteX46" fmla="*/ 555980 w 1438889"/>
              <a:gd name="connsiteY46" fmla="*/ 4932692 h 6858000"/>
              <a:gd name="connsiteX47" fmla="*/ 571383 w 1438889"/>
              <a:gd name="connsiteY47" fmla="*/ 4858827 h 6858000"/>
              <a:gd name="connsiteX48" fmla="*/ 577286 w 1438889"/>
              <a:gd name="connsiteY48" fmla="*/ 4821170 h 6858000"/>
              <a:gd name="connsiteX49" fmla="*/ 582019 w 1438889"/>
              <a:gd name="connsiteY49" fmla="*/ 4780965 h 6858000"/>
              <a:gd name="connsiteX50" fmla="*/ 583312 w 1438889"/>
              <a:gd name="connsiteY50" fmla="*/ 4750867 h 6858000"/>
              <a:gd name="connsiteX51" fmla="*/ 581119 w 1438889"/>
              <a:gd name="connsiteY51" fmla="*/ 4690749 h 6858000"/>
              <a:gd name="connsiteX52" fmla="*/ 576599 w 1438889"/>
              <a:gd name="connsiteY52" fmla="*/ 4584173 h 6858000"/>
              <a:gd name="connsiteX53" fmla="*/ 571682 w 1438889"/>
              <a:gd name="connsiteY53" fmla="*/ 4444346 h 6858000"/>
              <a:gd name="connsiteX54" fmla="*/ 568247 w 1438889"/>
              <a:gd name="connsiteY54" fmla="*/ 4375228 h 6858000"/>
              <a:gd name="connsiteX55" fmla="*/ 548900 w 1438889"/>
              <a:gd name="connsiteY55" fmla="*/ 4214165 h 6858000"/>
              <a:gd name="connsiteX56" fmla="*/ 552973 w 1438889"/>
              <a:gd name="connsiteY56" fmla="*/ 4090296 h 6858000"/>
              <a:gd name="connsiteX57" fmla="*/ 538229 w 1438889"/>
              <a:gd name="connsiteY57" fmla="*/ 4033999 h 6858000"/>
              <a:gd name="connsiteX58" fmla="*/ 539378 w 1438889"/>
              <a:gd name="connsiteY58" fmla="*/ 4031933 h 6858000"/>
              <a:gd name="connsiteX59" fmla="*/ 537954 w 1438889"/>
              <a:gd name="connsiteY59" fmla="*/ 4013953 h 6858000"/>
              <a:gd name="connsiteX60" fmla="*/ 524249 w 1438889"/>
              <a:gd name="connsiteY60" fmla="*/ 3974753 h 6858000"/>
              <a:gd name="connsiteX61" fmla="*/ 525847 w 1438889"/>
              <a:gd name="connsiteY61" fmla="*/ 3969950 h 6858000"/>
              <a:gd name="connsiteX62" fmla="*/ 519269 w 1438889"/>
              <a:gd name="connsiteY62" fmla="*/ 3933779 h 6858000"/>
              <a:gd name="connsiteX63" fmla="*/ 520600 w 1438889"/>
              <a:gd name="connsiteY63" fmla="*/ 3933093 h 6858000"/>
              <a:gd name="connsiteX64" fmla="*/ 524954 w 1438889"/>
              <a:gd name="connsiteY64" fmla="*/ 3922082 h 6858000"/>
              <a:gd name="connsiteX65" fmla="*/ 530032 w 1438889"/>
              <a:gd name="connsiteY65" fmla="*/ 3901461 h 6858000"/>
              <a:gd name="connsiteX66" fmla="*/ 552626 w 1438889"/>
              <a:gd name="connsiteY66" fmla="*/ 3813873 h 6858000"/>
              <a:gd name="connsiteX67" fmla="*/ 552051 w 1438889"/>
              <a:gd name="connsiteY67" fmla="*/ 3806161 h 6858000"/>
              <a:gd name="connsiteX68" fmla="*/ 552358 w 1438889"/>
              <a:gd name="connsiteY68" fmla="*/ 3805957 h 6858000"/>
              <a:gd name="connsiteX69" fmla="*/ 552385 w 1438889"/>
              <a:gd name="connsiteY69" fmla="*/ 3797724 h 6858000"/>
              <a:gd name="connsiteX70" fmla="*/ 551000 w 1438889"/>
              <a:gd name="connsiteY70" fmla="*/ 3792098 h 6858000"/>
              <a:gd name="connsiteX71" fmla="*/ 549884 w 1438889"/>
              <a:gd name="connsiteY71" fmla="*/ 3777135 h 6858000"/>
              <a:gd name="connsiteX72" fmla="*/ 551617 w 1438889"/>
              <a:gd name="connsiteY72" fmla="*/ 3771656 h 6858000"/>
              <a:gd name="connsiteX73" fmla="*/ 555360 w 1438889"/>
              <a:gd name="connsiteY73" fmla="*/ 3769007 h 6858000"/>
              <a:gd name="connsiteX74" fmla="*/ 554826 w 1438889"/>
              <a:gd name="connsiteY74" fmla="*/ 3767709 h 6858000"/>
              <a:gd name="connsiteX75" fmla="*/ 563522 w 1438889"/>
              <a:gd name="connsiteY75" fmla="*/ 3738082 h 6858000"/>
              <a:gd name="connsiteX76" fmla="*/ 570868 w 1438889"/>
              <a:gd name="connsiteY76" fmla="*/ 3673397 h 6858000"/>
              <a:gd name="connsiteX77" fmla="*/ 570164 w 1438889"/>
              <a:gd name="connsiteY77" fmla="*/ 3637109 h 6858000"/>
              <a:gd name="connsiteX78" fmla="*/ 573607 w 1438889"/>
              <a:gd name="connsiteY78" fmla="*/ 3536883 h 6858000"/>
              <a:gd name="connsiteX79" fmla="*/ 581145 w 1438889"/>
              <a:gd name="connsiteY79" fmla="*/ 3435652 h 6858000"/>
              <a:gd name="connsiteX80" fmla="*/ 582816 w 1438889"/>
              <a:gd name="connsiteY80" fmla="*/ 3307769 h 6858000"/>
              <a:gd name="connsiteX81" fmla="*/ 600379 w 1438889"/>
              <a:gd name="connsiteY81" fmla="*/ 3250522 h 6858000"/>
              <a:gd name="connsiteX82" fmla="*/ 600804 w 1438889"/>
              <a:gd name="connsiteY82" fmla="*/ 3229163 h 6858000"/>
              <a:gd name="connsiteX83" fmla="*/ 602627 w 1438889"/>
              <a:gd name="connsiteY83" fmla="*/ 3217217 h 6858000"/>
              <a:gd name="connsiteX84" fmla="*/ 589462 w 1438889"/>
              <a:gd name="connsiteY84" fmla="*/ 3183755 h 6858000"/>
              <a:gd name="connsiteX85" fmla="*/ 589963 w 1438889"/>
              <a:gd name="connsiteY85" fmla="*/ 3178642 h 6858000"/>
              <a:gd name="connsiteX86" fmla="*/ 577563 w 1438889"/>
              <a:gd name="connsiteY86" fmla="*/ 3158586 h 6858000"/>
              <a:gd name="connsiteX87" fmla="*/ 562748 w 1438889"/>
              <a:gd name="connsiteY87" fmla="*/ 3129034 h 6858000"/>
              <a:gd name="connsiteX88" fmla="*/ 563413 w 1438889"/>
              <a:gd name="connsiteY88" fmla="*/ 3126682 h 6858000"/>
              <a:gd name="connsiteX89" fmla="*/ 554281 w 1438889"/>
              <a:gd name="connsiteY89" fmla="*/ 3114519 h 6858000"/>
              <a:gd name="connsiteX90" fmla="*/ 540890 w 1438889"/>
              <a:gd name="connsiteY90" fmla="*/ 3106272 h 6858000"/>
              <a:gd name="connsiteX91" fmla="*/ 513620 w 1438889"/>
              <a:gd name="connsiteY91" fmla="*/ 2958185 h 6858000"/>
              <a:gd name="connsiteX92" fmla="*/ 456234 w 1438889"/>
              <a:gd name="connsiteY92" fmla="*/ 2762989 h 6858000"/>
              <a:gd name="connsiteX93" fmla="*/ 405152 w 1438889"/>
              <a:gd name="connsiteY93" fmla="*/ 2554718 h 6858000"/>
              <a:gd name="connsiteX94" fmla="*/ 385246 w 1438889"/>
              <a:gd name="connsiteY94" fmla="*/ 2485734 h 6858000"/>
              <a:gd name="connsiteX95" fmla="*/ 375969 w 1438889"/>
              <a:gd name="connsiteY95" fmla="*/ 2447068 h 6858000"/>
              <a:gd name="connsiteX96" fmla="*/ 362930 w 1438889"/>
              <a:gd name="connsiteY96" fmla="*/ 2425819 h 6858000"/>
              <a:gd name="connsiteX97" fmla="*/ 368929 w 1438889"/>
              <a:gd name="connsiteY97" fmla="*/ 2402874 h 6858000"/>
              <a:gd name="connsiteX98" fmla="*/ 371541 w 1438889"/>
              <a:gd name="connsiteY98" fmla="*/ 2381443 h 6858000"/>
              <a:gd name="connsiteX99" fmla="*/ 347870 w 1438889"/>
              <a:gd name="connsiteY99" fmla="*/ 2261920 h 6858000"/>
              <a:gd name="connsiteX100" fmla="*/ 337757 w 1438889"/>
              <a:gd name="connsiteY100" fmla="*/ 2195378 h 6858000"/>
              <a:gd name="connsiteX101" fmla="*/ 321974 w 1438889"/>
              <a:gd name="connsiteY101" fmla="*/ 2155135 h 6858000"/>
              <a:gd name="connsiteX102" fmla="*/ 319432 w 1438889"/>
              <a:gd name="connsiteY102" fmla="*/ 2118008 h 6858000"/>
              <a:gd name="connsiteX103" fmla="*/ 320425 w 1438889"/>
              <a:gd name="connsiteY103" fmla="*/ 2050531 h 6858000"/>
              <a:gd name="connsiteX104" fmla="*/ 312231 w 1438889"/>
              <a:gd name="connsiteY104" fmla="*/ 1963269 h 6858000"/>
              <a:gd name="connsiteX105" fmla="*/ 293409 w 1438889"/>
              <a:gd name="connsiteY105" fmla="*/ 1906352 h 6858000"/>
              <a:gd name="connsiteX106" fmla="*/ 269966 w 1438889"/>
              <a:gd name="connsiteY106" fmla="*/ 1861531 h 6858000"/>
              <a:gd name="connsiteX107" fmla="*/ 223765 w 1438889"/>
              <a:gd name="connsiteY107" fmla="*/ 1732919 h 6858000"/>
              <a:gd name="connsiteX108" fmla="*/ 196076 w 1438889"/>
              <a:gd name="connsiteY108" fmla="*/ 1663540 h 6858000"/>
              <a:gd name="connsiteX109" fmla="*/ 195202 w 1438889"/>
              <a:gd name="connsiteY109" fmla="*/ 1615777 h 6858000"/>
              <a:gd name="connsiteX110" fmla="*/ 175997 w 1438889"/>
              <a:gd name="connsiteY110" fmla="*/ 1563678 h 6858000"/>
              <a:gd name="connsiteX111" fmla="*/ 189077 w 1438889"/>
              <a:gd name="connsiteY111" fmla="*/ 1519474 h 6858000"/>
              <a:gd name="connsiteX112" fmla="*/ 181819 w 1438889"/>
              <a:gd name="connsiteY112" fmla="*/ 1477995 h 6858000"/>
              <a:gd name="connsiteX113" fmla="*/ 167904 w 1438889"/>
              <a:gd name="connsiteY113" fmla="*/ 1373769 h 6858000"/>
              <a:gd name="connsiteX114" fmla="*/ 176211 w 1438889"/>
              <a:gd name="connsiteY114" fmla="*/ 1307086 h 6858000"/>
              <a:gd name="connsiteX115" fmla="*/ 177399 w 1438889"/>
              <a:gd name="connsiteY115" fmla="*/ 1189033 h 6858000"/>
              <a:gd name="connsiteX116" fmla="*/ 182084 w 1438889"/>
              <a:gd name="connsiteY116" fmla="*/ 1168288 h 6858000"/>
              <a:gd name="connsiteX117" fmla="*/ 174366 w 1438889"/>
              <a:gd name="connsiteY117" fmla="*/ 1142577 h 6858000"/>
              <a:gd name="connsiteX118" fmla="*/ 163672 w 1438889"/>
              <a:gd name="connsiteY118" fmla="*/ 1088484 h 6858000"/>
              <a:gd name="connsiteX119" fmla="*/ 152408 w 1438889"/>
              <a:gd name="connsiteY119" fmla="*/ 1016103 h 6858000"/>
              <a:gd name="connsiteX120" fmla="*/ 153864 w 1438889"/>
              <a:gd name="connsiteY120" fmla="*/ 932283 h 6858000"/>
              <a:gd name="connsiteX121" fmla="*/ 156100 w 1438889"/>
              <a:gd name="connsiteY121" fmla="*/ 915925 h 6858000"/>
              <a:gd name="connsiteX122" fmla="*/ 148729 w 1438889"/>
              <a:gd name="connsiteY122" fmla="*/ 896999 h 6858000"/>
              <a:gd name="connsiteX123" fmla="*/ 118137 w 1438889"/>
              <a:gd name="connsiteY123" fmla="*/ 821517 h 6858000"/>
              <a:gd name="connsiteX124" fmla="*/ 97087 w 1438889"/>
              <a:gd name="connsiteY124" fmla="*/ 751353 h 6858000"/>
              <a:gd name="connsiteX125" fmla="*/ 96645 w 1438889"/>
              <a:gd name="connsiteY125" fmla="*/ 721230 h 6858000"/>
              <a:gd name="connsiteX126" fmla="*/ 82316 w 1438889"/>
              <a:gd name="connsiteY126" fmla="*/ 681659 h 6858000"/>
              <a:gd name="connsiteX127" fmla="*/ 67735 w 1438889"/>
              <a:gd name="connsiteY127" fmla="*/ 635218 h 6858000"/>
              <a:gd name="connsiteX128" fmla="*/ 72746 w 1438889"/>
              <a:gd name="connsiteY128" fmla="*/ 613763 h 6858000"/>
              <a:gd name="connsiteX129" fmla="*/ 58688 w 1438889"/>
              <a:gd name="connsiteY129" fmla="*/ 598582 h 6858000"/>
              <a:gd name="connsiteX130" fmla="*/ 58369 w 1438889"/>
              <a:gd name="connsiteY130" fmla="*/ 576846 h 6858000"/>
              <a:gd name="connsiteX131" fmla="*/ 37995 w 1438889"/>
              <a:gd name="connsiteY131" fmla="*/ 530055 h 6858000"/>
              <a:gd name="connsiteX132" fmla="*/ 37243 w 1438889"/>
              <a:gd name="connsiteY132" fmla="*/ 465389 h 6858000"/>
              <a:gd name="connsiteX133" fmla="*/ 20166 w 1438889"/>
              <a:gd name="connsiteY133" fmla="*/ 424699 h 6858000"/>
              <a:gd name="connsiteX134" fmla="*/ 20541 w 1438889"/>
              <a:gd name="connsiteY134" fmla="*/ 404917 h 6858000"/>
              <a:gd name="connsiteX135" fmla="*/ 498 w 1438889"/>
              <a:gd name="connsiteY135" fmla="*/ 367211 h 6858000"/>
              <a:gd name="connsiteX136" fmla="*/ 148559 w 1438889"/>
              <a:gd name="connsiteY136" fmla="*/ 212860 h 6858000"/>
              <a:gd name="connsiteX137" fmla="*/ 140269 w 1438889"/>
              <a:gd name="connsiteY137" fmla="*/ 144983 h 6858000"/>
              <a:gd name="connsiteX138" fmla="*/ 152553 w 1438889"/>
              <a:gd name="connsiteY138" fmla="*/ 55288 h 6858000"/>
              <a:gd name="connsiteX139" fmla="*/ 112107 w 1438889"/>
              <a:gd name="connsiteY139" fmla="*/ 0 h 6858000"/>
              <a:gd name="connsiteX0" fmla="*/ 92101 w 1418883"/>
              <a:gd name="connsiteY0" fmla="*/ 0 h 6858000"/>
              <a:gd name="connsiteX1" fmla="*/ 1418883 w 1418883"/>
              <a:gd name="connsiteY1" fmla="*/ 0 h 6858000"/>
              <a:gd name="connsiteX2" fmla="*/ 1418883 w 1418883"/>
              <a:gd name="connsiteY2" fmla="*/ 6858000 h 6858000"/>
              <a:gd name="connsiteX3" fmla="*/ 155577 w 1418883"/>
              <a:gd name="connsiteY3" fmla="*/ 6857735 h 6858000"/>
              <a:gd name="connsiteX4" fmla="*/ 192170 w 1418883"/>
              <a:gd name="connsiteY4" fmla="*/ 6776847 h 6858000"/>
              <a:gd name="connsiteX5" fmla="*/ 203670 w 1418883"/>
              <a:gd name="connsiteY5" fmla="*/ 6737706 h 6858000"/>
              <a:gd name="connsiteX6" fmla="*/ 228409 w 1418883"/>
              <a:gd name="connsiteY6" fmla="*/ 6691589 h 6858000"/>
              <a:gd name="connsiteX7" fmla="*/ 205966 w 1418883"/>
              <a:gd name="connsiteY7" fmla="*/ 6659970 h 6858000"/>
              <a:gd name="connsiteX8" fmla="*/ 221057 w 1418883"/>
              <a:gd name="connsiteY8" fmla="*/ 6636211 h 6858000"/>
              <a:gd name="connsiteX9" fmla="*/ 238501 w 1418883"/>
              <a:gd name="connsiteY9" fmla="*/ 6594177 h 6858000"/>
              <a:gd name="connsiteX10" fmla="*/ 252541 w 1418883"/>
              <a:gd name="connsiteY10" fmla="*/ 6557575 h 6858000"/>
              <a:gd name="connsiteX11" fmla="*/ 305498 w 1418883"/>
              <a:gd name="connsiteY11" fmla="*/ 6492130 h 6858000"/>
              <a:gd name="connsiteX12" fmla="*/ 321185 w 1418883"/>
              <a:gd name="connsiteY12" fmla="*/ 6431610 h 6858000"/>
              <a:gd name="connsiteX13" fmla="*/ 364890 w 1418883"/>
              <a:gd name="connsiteY13" fmla="*/ 6379786 h 6858000"/>
              <a:gd name="connsiteX14" fmla="*/ 348113 w 1418883"/>
              <a:gd name="connsiteY14" fmla="*/ 6334727 h 6858000"/>
              <a:gd name="connsiteX15" fmla="*/ 325528 w 1418883"/>
              <a:gd name="connsiteY15" fmla="*/ 6313295 h 6858000"/>
              <a:gd name="connsiteX16" fmla="*/ 332692 w 1418883"/>
              <a:gd name="connsiteY16" fmla="*/ 6280046 h 6858000"/>
              <a:gd name="connsiteX17" fmla="*/ 315437 w 1418883"/>
              <a:gd name="connsiteY17" fmla="*/ 6270265 h 6858000"/>
              <a:gd name="connsiteX18" fmla="*/ 342465 w 1418883"/>
              <a:gd name="connsiteY18" fmla="*/ 6252834 h 6858000"/>
              <a:gd name="connsiteX19" fmla="*/ 320457 w 1418883"/>
              <a:gd name="connsiteY19" fmla="*/ 6202459 h 6858000"/>
              <a:gd name="connsiteX20" fmla="*/ 319255 w 1418883"/>
              <a:gd name="connsiteY20" fmla="*/ 6153037 h 6858000"/>
              <a:gd name="connsiteX21" fmla="*/ 334670 w 1418883"/>
              <a:gd name="connsiteY21" fmla="*/ 6078132 h 6858000"/>
              <a:gd name="connsiteX22" fmla="*/ 322057 w 1418883"/>
              <a:gd name="connsiteY22" fmla="*/ 6028119 h 6858000"/>
              <a:gd name="connsiteX23" fmla="*/ 307286 w 1418883"/>
              <a:gd name="connsiteY23" fmla="*/ 5926735 h 6858000"/>
              <a:gd name="connsiteX24" fmla="*/ 356798 w 1418883"/>
              <a:gd name="connsiteY24" fmla="*/ 5712857 h 6858000"/>
              <a:gd name="connsiteX25" fmla="*/ 335873 w 1418883"/>
              <a:gd name="connsiteY25" fmla="*/ 5676393 h 6858000"/>
              <a:gd name="connsiteX26" fmla="*/ 375465 w 1418883"/>
              <a:gd name="connsiteY26" fmla="*/ 5563435 h 6858000"/>
              <a:gd name="connsiteX27" fmla="*/ 422595 w 1418883"/>
              <a:gd name="connsiteY27" fmla="*/ 5437125 h 6858000"/>
              <a:gd name="connsiteX28" fmla="*/ 436163 w 1418883"/>
              <a:gd name="connsiteY28" fmla="*/ 5396260 h 6858000"/>
              <a:gd name="connsiteX29" fmla="*/ 452144 w 1418883"/>
              <a:gd name="connsiteY29" fmla="*/ 5330009 h 6858000"/>
              <a:gd name="connsiteX30" fmla="*/ 485637 w 1418883"/>
              <a:gd name="connsiteY30" fmla="*/ 5273739 h 6858000"/>
              <a:gd name="connsiteX31" fmla="*/ 495236 w 1418883"/>
              <a:gd name="connsiteY31" fmla="*/ 5241779 h 6858000"/>
              <a:gd name="connsiteX32" fmla="*/ 506462 w 1418883"/>
              <a:gd name="connsiteY32" fmla="*/ 5225268 h 6858000"/>
              <a:gd name="connsiteX33" fmla="*/ 507482 w 1418883"/>
              <a:gd name="connsiteY33" fmla="*/ 5217684 h 6858000"/>
              <a:gd name="connsiteX34" fmla="*/ 514823 w 1418883"/>
              <a:gd name="connsiteY34" fmla="*/ 5193377 h 6858000"/>
              <a:gd name="connsiteX35" fmla="*/ 518126 w 1418883"/>
              <a:gd name="connsiteY35" fmla="*/ 5179288 h 6858000"/>
              <a:gd name="connsiteX36" fmla="*/ 519110 w 1418883"/>
              <a:gd name="connsiteY36" fmla="*/ 5173621 h 6858000"/>
              <a:gd name="connsiteX37" fmla="*/ 514744 w 1418883"/>
              <a:gd name="connsiteY37" fmla="*/ 5159961 h 6858000"/>
              <a:gd name="connsiteX38" fmla="*/ 521421 w 1418883"/>
              <a:gd name="connsiteY38" fmla="*/ 5144295 h 6858000"/>
              <a:gd name="connsiteX39" fmla="*/ 518354 w 1418883"/>
              <a:gd name="connsiteY39" fmla="*/ 5125185 h 6858000"/>
              <a:gd name="connsiteX40" fmla="*/ 525184 w 1418883"/>
              <a:gd name="connsiteY40" fmla="*/ 5121884 h 6858000"/>
              <a:gd name="connsiteX41" fmla="*/ 532220 w 1418883"/>
              <a:gd name="connsiteY41" fmla="*/ 5067850 h 6858000"/>
              <a:gd name="connsiteX42" fmla="*/ 534951 w 1418883"/>
              <a:gd name="connsiteY42" fmla="*/ 5060861 h 6858000"/>
              <a:gd name="connsiteX43" fmla="*/ 531655 w 1418883"/>
              <a:gd name="connsiteY43" fmla="*/ 5034192 h 6858000"/>
              <a:gd name="connsiteX44" fmla="*/ 533209 w 1418883"/>
              <a:gd name="connsiteY44" fmla="*/ 4993030 h 6858000"/>
              <a:gd name="connsiteX45" fmla="*/ 540118 w 1418883"/>
              <a:gd name="connsiteY45" fmla="*/ 4946844 h 6858000"/>
              <a:gd name="connsiteX46" fmla="*/ 535974 w 1418883"/>
              <a:gd name="connsiteY46" fmla="*/ 4932692 h 6858000"/>
              <a:gd name="connsiteX47" fmla="*/ 551377 w 1418883"/>
              <a:gd name="connsiteY47" fmla="*/ 4858827 h 6858000"/>
              <a:gd name="connsiteX48" fmla="*/ 557280 w 1418883"/>
              <a:gd name="connsiteY48" fmla="*/ 4821170 h 6858000"/>
              <a:gd name="connsiteX49" fmla="*/ 562013 w 1418883"/>
              <a:gd name="connsiteY49" fmla="*/ 4780965 h 6858000"/>
              <a:gd name="connsiteX50" fmla="*/ 563306 w 1418883"/>
              <a:gd name="connsiteY50" fmla="*/ 4750867 h 6858000"/>
              <a:gd name="connsiteX51" fmla="*/ 561113 w 1418883"/>
              <a:gd name="connsiteY51" fmla="*/ 4690749 h 6858000"/>
              <a:gd name="connsiteX52" fmla="*/ 556593 w 1418883"/>
              <a:gd name="connsiteY52" fmla="*/ 4584173 h 6858000"/>
              <a:gd name="connsiteX53" fmla="*/ 551676 w 1418883"/>
              <a:gd name="connsiteY53" fmla="*/ 4444346 h 6858000"/>
              <a:gd name="connsiteX54" fmla="*/ 548241 w 1418883"/>
              <a:gd name="connsiteY54" fmla="*/ 4375228 h 6858000"/>
              <a:gd name="connsiteX55" fmla="*/ 528894 w 1418883"/>
              <a:gd name="connsiteY55" fmla="*/ 4214165 h 6858000"/>
              <a:gd name="connsiteX56" fmla="*/ 532967 w 1418883"/>
              <a:gd name="connsiteY56" fmla="*/ 4090296 h 6858000"/>
              <a:gd name="connsiteX57" fmla="*/ 518223 w 1418883"/>
              <a:gd name="connsiteY57" fmla="*/ 4033999 h 6858000"/>
              <a:gd name="connsiteX58" fmla="*/ 519372 w 1418883"/>
              <a:gd name="connsiteY58" fmla="*/ 4031933 h 6858000"/>
              <a:gd name="connsiteX59" fmla="*/ 517948 w 1418883"/>
              <a:gd name="connsiteY59" fmla="*/ 4013953 h 6858000"/>
              <a:gd name="connsiteX60" fmla="*/ 504243 w 1418883"/>
              <a:gd name="connsiteY60" fmla="*/ 3974753 h 6858000"/>
              <a:gd name="connsiteX61" fmla="*/ 505841 w 1418883"/>
              <a:gd name="connsiteY61" fmla="*/ 3969950 h 6858000"/>
              <a:gd name="connsiteX62" fmla="*/ 499263 w 1418883"/>
              <a:gd name="connsiteY62" fmla="*/ 3933779 h 6858000"/>
              <a:gd name="connsiteX63" fmla="*/ 500594 w 1418883"/>
              <a:gd name="connsiteY63" fmla="*/ 3933093 h 6858000"/>
              <a:gd name="connsiteX64" fmla="*/ 504948 w 1418883"/>
              <a:gd name="connsiteY64" fmla="*/ 3922082 h 6858000"/>
              <a:gd name="connsiteX65" fmla="*/ 510026 w 1418883"/>
              <a:gd name="connsiteY65" fmla="*/ 3901461 h 6858000"/>
              <a:gd name="connsiteX66" fmla="*/ 532620 w 1418883"/>
              <a:gd name="connsiteY66" fmla="*/ 3813873 h 6858000"/>
              <a:gd name="connsiteX67" fmla="*/ 532045 w 1418883"/>
              <a:gd name="connsiteY67" fmla="*/ 3806161 h 6858000"/>
              <a:gd name="connsiteX68" fmla="*/ 532352 w 1418883"/>
              <a:gd name="connsiteY68" fmla="*/ 3805957 h 6858000"/>
              <a:gd name="connsiteX69" fmla="*/ 532379 w 1418883"/>
              <a:gd name="connsiteY69" fmla="*/ 3797724 h 6858000"/>
              <a:gd name="connsiteX70" fmla="*/ 530994 w 1418883"/>
              <a:gd name="connsiteY70" fmla="*/ 3792098 h 6858000"/>
              <a:gd name="connsiteX71" fmla="*/ 529878 w 1418883"/>
              <a:gd name="connsiteY71" fmla="*/ 3777135 h 6858000"/>
              <a:gd name="connsiteX72" fmla="*/ 531611 w 1418883"/>
              <a:gd name="connsiteY72" fmla="*/ 3771656 h 6858000"/>
              <a:gd name="connsiteX73" fmla="*/ 535354 w 1418883"/>
              <a:gd name="connsiteY73" fmla="*/ 3769007 h 6858000"/>
              <a:gd name="connsiteX74" fmla="*/ 534820 w 1418883"/>
              <a:gd name="connsiteY74" fmla="*/ 3767709 h 6858000"/>
              <a:gd name="connsiteX75" fmla="*/ 543516 w 1418883"/>
              <a:gd name="connsiteY75" fmla="*/ 3738082 h 6858000"/>
              <a:gd name="connsiteX76" fmla="*/ 550862 w 1418883"/>
              <a:gd name="connsiteY76" fmla="*/ 3673397 h 6858000"/>
              <a:gd name="connsiteX77" fmla="*/ 550158 w 1418883"/>
              <a:gd name="connsiteY77" fmla="*/ 3637109 h 6858000"/>
              <a:gd name="connsiteX78" fmla="*/ 553601 w 1418883"/>
              <a:gd name="connsiteY78" fmla="*/ 3536883 h 6858000"/>
              <a:gd name="connsiteX79" fmla="*/ 561139 w 1418883"/>
              <a:gd name="connsiteY79" fmla="*/ 3435652 h 6858000"/>
              <a:gd name="connsiteX80" fmla="*/ 562810 w 1418883"/>
              <a:gd name="connsiteY80" fmla="*/ 3307769 h 6858000"/>
              <a:gd name="connsiteX81" fmla="*/ 580373 w 1418883"/>
              <a:gd name="connsiteY81" fmla="*/ 3250522 h 6858000"/>
              <a:gd name="connsiteX82" fmla="*/ 580798 w 1418883"/>
              <a:gd name="connsiteY82" fmla="*/ 3229163 h 6858000"/>
              <a:gd name="connsiteX83" fmla="*/ 582621 w 1418883"/>
              <a:gd name="connsiteY83" fmla="*/ 3217217 h 6858000"/>
              <a:gd name="connsiteX84" fmla="*/ 569456 w 1418883"/>
              <a:gd name="connsiteY84" fmla="*/ 3183755 h 6858000"/>
              <a:gd name="connsiteX85" fmla="*/ 569957 w 1418883"/>
              <a:gd name="connsiteY85" fmla="*/ 3178642 h 6858000"/>
              <a:gd name="connsiteX86" fmla="*/ 557557 w 1418883"/>
              <a:gd name="connsiteY86" fmla="*/ 3158586 h 6858000"/>
              <a:gd name="connsiteX87" fmla="*/ 542742 w 1418883"/>
              <a:gd name="connsiteY87" fmla="*/ 3129034 h 6858000"/>
              <a:gd name="connsiteX88" fmla="*/ 543407 w 1418883"/>
              <a:gd name="connsiteY88" fmla="*/ 3126682 h 6858000"/>
              <a:gd name="connsiteX89" fmla="*/ 534275 w 1418883"/>
              <a:gd name="connsiteY89" fmla="*/ 3114519 h 6858000"/>
              <a:gd name="connsiteX90" fmla="*/ 520884 w 1418883"/>
              <a:gd name="connsiteY90" fmla="*/ 3106272 h 6858000"/>
              <a:gd name="connsiteX91" fmla="*/ 493614 w 1418883"/>
              <a:gd name="connsiteY91" fmla="*/ 2958185 h 6858000"/>
              <a:gd name="connsiteX92" fmla="*/ 436228 w 1418883"/>
              <a:gd name="connsiteY92" fmla="*/ 2762989 h 6858000"/>
              <a:gd name="connsiteX93" fmla="*/ 385146 w 1418883"/>
              <a:gd name="connsiteY93" fmla="*/ 2554718 h 6858000"/>
              <a:gd name="connsiteX94" fmla="*/ 365240 w 1418883"/>
              <a:gd name="connsiteY94" fmla="*/ 2485734 h 6858000"/>
              <a:gd name="connsiteX95" fmla="*/ 355963 w 1418883"/>
              <a:gd name="connsiteY95" fmla="*/ 2447068 h 6858000"/>
              <a:gd name="connsiteX96" fmla="*/ 342924 w 1418883"/>
              <a:gd name="connsiteY96" fmla="*/ 2425819 h 6858000"/>
              <a:gd name="connsiteX97" fmla="*/ 348923 w 1418883"/>
              <a:gd name="connsiteY97" fmla="*/ 2402874 h 6858000"/>
              <a:gd name="connsiteX98" fmla="*/ 351535 w 1418883"/>
              <a:gd name="connsiteY98" fmla="*/ 2381443 h 6858000"/>
              <a:gd name="connsiteX99" fmla="*/ 327864 w 1418883"/>
              <a:gd name="connsiteY99" fmla="*/ 2261920 h 6858000"/>
              <a:gd name="connsiteX100" fmla="*/ 317751 w 1418883"/>
              <a:gd name="connsiteY100" fmla="*/ 2195378 h 6858000"/>
              <a:gd name="connsiteX101" fmla="*/ 301968 w 1418883"/>
              <a:gd name="connsiteY101" fmla="*/ 2155135 h 6858000"/>
              <a:gd name="connsiteX102" fmla="*/ 299426 w 1418883"/>
              <a:gd name="connsiteY102" fmla="*/ 2118008 h 6858000"/>
              <a:gd name="connsiteX103" fmla="*/ 300419 w 1418883"/>
              <a:gd name="connsiteY103" fmla="*/ 2050531 h 6858000"/>
              <a:gd name="connsiteX104" fmla="*/ 292225 w 1418883"/>
              <a:gd name="connsiteY104" fmla="*/ 1963269 h 6858000"/>
              <a:gd name="connsiteX105" fmla="*/ 273403 w 1418883"/>
              <a:gd name="connsiteY105" fmla="*/ 1906352 h 6858000"/>
              <a:gd name="connsiteX106" fmla="*/ 249960 w 1418883"/>
              <a:gd name="connsiteY106" fmla="*/ 1861531 h 6858000"/>
              <a:gd name="connsiteX107" fmla="*/ 203759 w 1418883"/>
              <a:gd name="connsiteY107" fmla="*/ 1732919 h 6858000"/>
              <a:gd name="connsiteX108" fmla="*/ 176070 w 1418883"/>
              <a:gd name="connsiteY108" fmla="*/ 1663540 h 6858000"/>
              <a:gd name="connsiteX109" fmla="*/ 175196 w 1418883"/>
              <a:gd name="connsiteY109" fmla="*/ 1615777 h 6858000"/>
              <a:gd name="connsiteX110" fmla="*/ 155991 w 1418883"/>
              <a:gd name="connsiteY110" fmla="*/ 1563678 h 6858000"/>
              <a:gd name="connsiteX111" fmla="*/ 169071 w 1418883"/>
              <a:gd name="connsiteY111" fmla="*/ 1519474 h 6858000"/>
              <a:gd name="connsiteX112" fmla="*/ 161813 w 1418883"/>
              <a:gd name="connsiteY112" fmla="*/ 1477995 h 6858000"/>
              <a:gd name="connsiteX113" fmla="*/ 147898 w 1418883"/>
              <a:gd name="connsiteY113" fmla="*/ 1373769 h 6858000"/>
              <a:gd name="connsiteX114" fmla="*/ 156205 w 1418883"/>
              <a:gd name="connsiteY114" fmla="*/ 1307086 h 6858000"/>
              <a:gd name="connsiteX115" fmla="*/ 157393 w 1418883"/>
              <a:gd name="connsiteY115" fmla="*/ 1189033 h 6858000"/>
              <a:gd name="connsiteX116" fmla="*/ 162078 w 1418883"/>
              <a:gd name="connsiteY116" fmla="*/ 1168288 h 6858000"/>
              <a:gd name="connsiteX117" fmla="*/ 154360 w 1418883"/>
              <a:gd name="connsiteY117" fmla="*/ 1142577 h 6858000"/>
              <a:gd name="connsiteX118" fmla="*/ 143666 w 1418883"/>
              <a:gd name="connsiteY118" fmla="*/ 1088484 h 6858000"/>
              <a:gd name="connsiteX119" fmla="*/ 132402 w 1418883"/>
              <a:gd name="connsiteY119" fmla="*/ 1016103 h 6858000"/>
              <a:gd name="connsiteX120" fmla="*/ 133858 w 1418883"/>
              <a:gd name="connsiteY120" fmla="*/ 932283 h 6858000"/>
              <a:gd name="connsiteX121" fmla="*/ 136094 w 1418883"/>
              <a:gd name="connsiteY121" fmla="*/ 915925 h 6858000"/>
              <a:gd name="connsiteX122" fmla="*/ 128723 w 1418883"/>
              <a:gd name="connsiteY122" fmla="*/ 896999 h 6858000"/>
              <a:gd name="connsiteX123" fmla="*/ 98131 w 1418883"/>
              <a:gd name="connsiteY123" fmla="*/ 821517 h 6858000"/>
              <a:gd name="connsiteX124" fmla="*/ 77081 w 1418883"/>
              <a:gd name="connsiteY124" fmla="*/ 751353 h 6858000"/>
              <a:gd name="connsiteX125" fmla="*/ 76639 w 1418883"/>
              <a:gd name="connsiteY125" fmla="*/ 721230 h 6858000"/>
              <a:gd name="connsiteX126" fmla="*/ 62310 w 1418883"/>
              <a:gd name="connsiteY126" fmla="*/ 681659 h 6858000"/>
              <a:gd name="connsiteX127" fmla="*/ 47729 w 1418883"/>
              <a:gd name="connsiteY127" fmla="*/ 635218 h 6858000"/>
              <a:gd name="connsiteX128" fmla="*/ 52740 w 1418883"/>
              <a:gd name="connsiteY128" fmla="*/ 613763 h 6858000"/>
              <a:gd name="connsiteX129" fmla="*/ 38682 w 1418883"/>
              <a:gd name="connsiteY129" fmla="*/ 598582 h 6858000"/>
              <a:gd name="connsiteX130" fmla="*/ 38363 w 1418883"/>
              <a:gd name="connsiteY130" fmla="*/ 576846 h 6858000"/>
              <a:gd name="connsiteX131" fmla="*/ 17989 w 1418883"/>
              <a:gd name="connsiteY131" fmla="*/ 530055 h 6858000"/>
              <a:gd name="connsiteX132" fmla="*/ 17237 w 1418883"/>
              <a:gd name="connsiteY132" fmla="*/ 465389 h 6858000"/>
              <a:gd name="connsiteX133" fmla="*/ 160 w 1418883"/>
              <a:gd name="connsiteY133" fmla="*/ 424699 h 6858000"/>
              <a:gd name="connsiteX134" fmla="*/ 535 w 1418883"/>
              <a:gd name="connsiteY134" fmla="*/ 404917 h 6858000"/>
              <a:gd name="connsiteX135" fmla="*/ 111526 w 1418883"/>
              <a:gd name="connsiteY135" fmla="*/ 275771 h 6858000"/>
              <a:gd name="connsiteX136" fmla="*/ 128553 w 1418883"/>
              <a:gd name="connsiteY136" fmla="*/ 212860 h 6858000"/>
              <a:gd name="connsiteX137" fmla="*/ 120263 w 1418883"/>
              <a:gd name="connsiteY137" fmla="*/ 144983 h 6858000"/>
              <a:gd name="connsiteX138" fmla="*/ 132547 w 1418883"/>
              <a:gd name="connsiteY138" fmla="*/ 55288 h 6858000"/>
              <a:gd name="connsiteX139" fmla="*/ 92101 w 1418883"/>
              <a:gd name="connsiteY139" fmla="*/ 0 h 6858000"/>
              <a:gd name="connsiteX0" fmla="*/ 91951 w 1418733"/>
              <a:gd name="connsiteY0" fmla="*/ 0 h 6858000"/>
              <a:gd name="connsiteX1" fmla="*/ 1418733 w 1418733"/>
              <a:gd name="connsiteY1" fmla="*/ 0 h 6858000"/>
              <a:gd name="connsiteX2" fmla="*/ 1418733 w 1418733"/>
              <a:gd name="connsiteY2" fmla="*/ 6858000 h 6858000"/>
              <a:gd name="connsiteX3" fmla="*/ 155427 w 1418733"/>
              <a:gd name="connsiteY3" fmla="*/ 6857735 h 6858000"/>
              <a:gd name="connsiteX4" fmla="*/ 192020 w 1418733"/>
              <a:gd name="connsiteY4" fmla="*/ 6776847 h 6858000"/>
              <a:gd name="connsiteX5" fmla="*/ 203520 w 1418733"/>
              <a:gd name="connsiteY5" fmla="*/ 6737706 h 6858000"/>
              <a:gd name="connsiteX6" fmla="*/ 228259 w 1418733"/>
              <a:gd name="connsiteY6" fmla="*/ 6691589 h 6858000"/>
              <a:gd name="connsiteX7" fmla="*/ 205816 w 1418733"/>
              <a:gd name="connsiteY7" fmla="*/ 6659970 h 6858000"/>
              <a:gd name="connsiteX8" fmla="*/ 220907 w 1418733"/>
              <a:gd name="connsiteY8" fmla="*/ 6636211 h 6858000"/>
              <a:gd name="connsiteX9" fmla="*/ 238351 w 1418733"/>
              <a:gd name="connsiteY9" fmla="*/ 6594177 h 6858000"/>
              <a:gd name="connsiteX10" fmla="*/ 252391 w 1418733"/>
              <a:gd name="connsiteY10" fmla="*/ 6557575 h 6858000"/>
              <a:gd name="connsiteX11" fmla="*/ 305348 w 1418733"/>
              <a:gd name="connsiteY11" fmla="*/ 6492130 h 6858000"/>
              <a:gd name="connsiteX12" fmla="*/ 321035 w 1418733"/>
              <a:gd name="connsiteY12" fmla="*/ 6431610 h 6858000"/>
              <a:gd name="connsiteX13" fmla="*/ 364740 w 1418733"/>
              <a:gd name="connsiteY13" fmla="*/ 6379786 h 6858000"/>
              <a:gd name="connsiteX14" fmla="*/ 347963 w 1418733"/>
              <a:gd name="connsiteY14" fmla="*/ 6334727 h 6858000"/>
              <a:gd name="connsiteX15" fmla="*/ 325378 w 1418733"/>
              <a:gd name="connsiteY15" fmla="*/ 6313295 h 6858000"/>
              <a:gd name="connsiteX16" fmla="*/ 332542 w 1418733"/>
              <a:gd name="connsiteY16" fmla="*/ 6280046 h 6858000"/>
              <a:gd name="connsiteX17" fmla="*/ 315287 w 1418733"/>
              <a:gd name="connsiteY17" fmla="*/ 6270265 h 6858000"/>
              <a:gd name="connsiteX18" fmla="*/ 342315 w 1418733"/>
              <a:gd name="connsiteY18" fmla="*/ 6252834 h 6858000"/>
              <a:gd name="connsiteX19" fmla="*/ 320307 w 1418733"/>
              <a:gd name="connsiteY19" fmla="*/ 6202459 h 6858000"/>
              <a:gd name="connsiteX20" fmla="*/ 319105 w 1418733"/>
              <a:gd name="connsiteY20" fmla="*/ 6153037 h 6858000"/>
              <a:gd name="connsiteX21" fmla="*/ 334520 w 1418733"/>
              <a:gd name="connsiteY21" fmla="*/ 6078132 h 6858000"/>
              <a:gd name="connsiteX22" fmla="*/ 321907 w 1418733"/>
              <a:gd name="connsiteY22" fmla="*/ 6028119 h 6858000"/>
              <a:gd name="connsiteX23" fmla="*/ 307136 w 1418733"/>
              <a:gd name="connsiteY23" fmla="*/ 5926735 h 6858000"/>
              <a:gd name="connsiteX24" fmla="*/ 356648 w 1418733"/>
              <a:gd name="connsiteY24" fmla="*/ 5712857 h 6858000"/>
              <a:gd name="connsiteX25" fmla="*/ 335723 w 1418733"/>
              <a:gd name="connsiteY25" fmla="*/ 5676393 h 6858000"/>
              <a:gd name="connsiteX26" fmla="*/ 375315 w 1418733"/>
              <a:gd name="connsiteY26" fmla="*/ 5563435 h 6858000"/>
              <a:gd name="connsiteX27" fmla="*/ 422445 w 1418733"/>
              <a:gd name="connsiteY27" fmla="*/ 5437125 h 6858000"/>
              <a:gd name="connsiteX28" fmla="*/ 436013 w 1418733"/>
              <a:gd name="connsiteY28" fmla="*/ 5396260 h 6858000"/>
              <a:gd name="connsiteX29" fmla="*/ 451994 w 1418733"/>
              <a:gd name="connsiteY29" fmla="*/ 5330009 h 6858000"/>
              <a:gd name="connsiteX30" fmla="*/ 485487 w 1418733"/>
              <a:gd name="connsiteY30" fmla="*/ 5273739 h 6858000"/>
              <a:gd name="connsiteX31" fmla="*/ 495086 w 1418733"/>
              <a:gd name="connsiteY31" fmla="*/ 5241779 h 6858000"/>
              <a:gd name="connsiteX32" fmla="*/ 506312 w 1418733"/>
              <a:gd name="connsiteY32" fmla="*/ 5225268 h 6858000"/>
              <a:gd name="connsiteX33" fmla="*/ 507332 w 1418733"/>
              <a:gd name="connsiteY33" fmla="*/ 5217684 h 6858000"/>
              <a:gd name="connsiteX34" fmla="*/ 514673 w 1418733"/>
              <a:gd name="connsiteY34" fmla="*/ 5193377 h 6858000"/>
              <a:gd name="connsiteX35" fmla="*/ 517976 w 1418733"/>
              <a:gd name="connsiteY35" fmla="*/ 5179288 h 6858000"/>
              <a:gd name="connsiteX36" fmla="*/ 518960 w 1418733"/>
              <a:gd name="connsiteY36" fmla="*/ 5173621 h 6858000"/>
              <a:gd name="connsiteX37" fmla="*/ 514594 w 1418733"/>
              <a:gd name="connsiteY37" fmla="*/ 5159961 h 6858000"/>
              <a:gd name="connsiteX38" fmla="*/ 521271 w 1418733"/>
              <a:gd name="connsiteY38" fmla="*/ 5144295 h 6858000"/>
              <a:gd name="connsiteX39" fmla="*/ 518204 w 1418733"/>
              <a:gd name="connsiteY39" fmla="*/ 5125185 h 6858000"/>
              <a:gd name="connsiteX40" fmla="*/ 525034 w 1418733"/>
              <a:gd name="connsiteY40" fmla="*/ 5121884 h 6858000"/>
              <a:gd name="connsiteX41" fmla="*/ 532070 w 1418733"/>
              <a:gd name="connsiteY41" fmla="*/ 5067850 h 6858000"/>
              <a:gd name="connsiteX42" fmla="*/ 534801 w 1418733"/>
              <a:gd name="connsiteY42" fmla="*/ 5060861 h 6858000"/>
              <a:gd name="connsiteX43" fmla="*/ 531505 w 1418733"/>
              <a:gd name="connsiteY43" fmla="*/ 5034192 h 6858000"/>
              <a:gd name="connsiteX44" fmla="*/ 533059 w 1418733"/>
              <a:gd name="connsiteY44" fmla="*/ 4993030 h 6858000"/>
              <a:gd name="connsiteX45" fmla="*/ 539968 w 1418733"/>
              <a:gd name="connsiteY45" fmla="*/ 4946844 h 6858000"/>
              <a:gd name="connsiteX46" fmla="*/ 535824 w 1418733"/>
              <a:gd name="connsiteY46" fmla="*/ 4932692 h 6858000"/>
              <a:gd name="connsiteX47" fmla="*/ 551227 w 1418733"/>
              <a:gd name="connsiteY47" fmla="*/ 4858827 h 6858000"/>
              <a:gd name="connsiteX48" fmla="*/ 557130 w 1418733"/>
              <a:gd name="connsiteY48" fmla="*/ 4821170 h 6858000"/>
              <a:gd name="connsiteX49" fmla="*/ 561863 w 1418733"/>
              <a:gd name="connsiteY49" fmla="*/ 4780965 h 6858000"/>
              <a:gd name="connsiteX50" fmla="*/ 563156 w 1418733"/>
              <a:gd name="connsiteY50" fmla="*/ 4750867 h 6858000"/>
              <a:gd name="connsiteX51" fmla="*/ 560963 w 1418733"/>
              <a:gd name="connsiteY51" fmla="*/ 4690749 h 6858000"/>
              <a:gd name="connsiteX52" fmla="*/ 556443 w 1418733"/>
              <a:gd name="connsiteY52" fmla="*/ 4584173 h 6858000"/>
              <a:gd name="connsiteX53" fmla="*/ 551526 w 1418733"/>
              <a:gd name="connsiteY53" fmla="*/ 4444346 h 6858000"/>
              <a:gd name="connsiteX54" fmla="*/ 548091 w 1418733"/>
              <a:gd name="connsiteY54" fmla="*/ 4375228 h 6858000"/>
              <a:gd name="connsiteX55" fmla="*/ 528744 w 1418733"/>
              <a:gd name="connsiteY55" fmla="*/ 4214165 h 6858000"/>
              <a:gd name="connsiteX56" fmla="*/ 532817 w 1418733"/>
              <a:gd name="connsiteY56" fmla="*/ 4090296 h 6858000"/>
              <a:gd name="connsiteX57" fmla="*/ 518073 w 1418733"/>
              <a:gd name="connsiteY57" fmla="*/ 4033999 h 6858000"/>
              <a:gd name="connsiteX58" fmla="*/ 519222 w 1418733"/>
              <a:gd name="connsiteY58" fmla="*/ 4031933 h 6858000"/>
              <a:gd name="connsiteX59" fmla="*/ 517798 w 1418733"/>
              <a:gd name="connsiteY59" fmla="*/ 4013953 h 6858000"/>
              <a:gd name="connsiteX60" fmla="*/ 504093 w 1418733"/>
              <a:gd name="connsiteY60" fmla="*/ 3974753 h 6858000"/>
              <a:gd name="connsiteX61" fmla="*/ 505691 w 1418733"/>
              <a:gd name="connsiteY61" fmla="*/ 3969950 h 6858000"/>
              <a:gd name="connsiteX62" fmla="*/ 499113 w 1418733"/>
              <a:gd name="connsiteY62" fmla="*/ 3933779 h 6858000"/>
              <a:gd name="connsiteX63" fmla="*/ 500444 w 1418733"/>
              <a:gd name="connsiteY63" fmla="*/ 3933093 h 6858000"/>
              <a:gd name="connsiteX64" fmla="*/ 504798 w 1418733"/>
              <a:gd name="connsiteY64" fmla="*/ 3922082 h 6858000"/>
              <a:gd name="connsiteX65" fmla="*/ 509876 w 1418733"/>
              <a:gd name="connsiteY65" fmla="*/ 3901461 h 6858000"/>
              <a:gd name="connsiteX66" fmla="*/ 532470 w 1418733"/>
              <a:gd name="connsiteY66" fmla="*/ 3813873 h 6858000"/>
              <a:gd name="connsiteX67" fmla="*/ 531895 w 1418733"/>
              <a:gd name="connsiteY67" fmla="*/ 3806161 h 6858000"/>
              <a:gd name="connsiteX68" fmla="*/ 532202 w 1418733"/>
              <a:gd name="connsiteY68" fmla="*/ 3805957 h 6858000"/>
              <a:gd name="connsiteX69" fmla="*/ 532229 w 1418733"/>
              <a:gd name="connsiteY69" fmla="*/ 3797724 h 6858000"/>
              <a:gd name="connsiteX70" fmla="*/ 530844 w 1418733"/>
              <a:gd name="connsiteY70" fmla="*/ 3792098 h 6858000"/>
              <a:gd name="connsiteX71" fmla="*/ 529728 w 1418733"/>
              <a:gd name="connsiteY71" fmla="*/ 3777135 h 6858000"/>
              <a:gd name="connsiteX72" fmla="*/ 531461 w 1418733"/>
              <a:gd name="connsiteY72" fmla="*/ 3771656 h 6858000"/>
              <a:gd name="connsiteX73" fmla="*/ 535204 w 1418733"/>
              <a:gd name="connsiteY73" fmla="*/ 3769007 h 6858000"/>
              <a:gd name="connsiteX74" fmla="*/ 534670 w 1418733"/>
              <a:gd name="connsiteY74" fmla="*/ 3767709 h 6858000"/>
              <a:gd name="connsiteX75" fmla="*/ 543366 w 1418733"/>
              <a:gd name="connsiteY75" fmla="*/ 3738082 h 6858000"/>
              <a:gd name="connsiteX76" fmla="*/ 550712 w 1418733"/>
              <a:gd name="connsiteY76" fmla="*/ 3673397 h 6858000"/>
              <a:gd name="connsiteX77" fmla="*/ 550008 w 1418733"/>
              <a:gd name="connsiteY77" fmla="*/ 3637109 h 6858000"/>
              <a:gd name="connsiteX78" fmla="*/ 553451 w 1418733"/>
              <a:gd name="connsiteY78" fmla="*/ 3536883 h 6858000"/>
              <a:gd name="connsiteX79" fmla="*/ 560989 w 1418733"/>
              <a:gd name="connsiteY79" fmla="*/ 3435652 h 6858000"/>
              <a:gd name="connsiteX80" fmla="*/ 562660 w 1418733"/>
              <a:gd name="connsiteY80" fmla="*/ 3307769 h 6858000"/>
              <a:gd name="connsiteX81" fmla="*/ 580223 w 1418733"/>
              <a:gd name="connsiteY81" fmla="*/ 3250522 h 6858000"/>
              <a:gd name="connsiteX82" fmla="*/ 580648 w 1418733"/>
              <a:gd name="connsiteY82" fmla="*/ 3229163 h 6858000"/>
              <a:gd name="connsiteX83" fmla="*/ 582471 w 1418733"/>
              <a:gd name="connsiteY83" fmla="*/ 3217217 h 6858000"/>
              <a:gd name="connsiteX84" fmla="*/ 569306 w 1418733"/>
              <a:gd name="connsiteY84" fmla="*/ 3183755 h 6858000"/>
              <a:gd name="connsiteX85" fmla="*/ 569807 w 1418733"/>
              <a:gd name="connsiteY85" fmla="*/ 3178642 h 6858000"/>
              <a:gd name="connsiteX86" fmla="*/ 557407 w 1418733"/>
              <a:gd name="connsiteY86" fmla="*/ 3158586 h 6858000"/>
              <a:gd name="connsiteX87" fmla="*/ 542592 w 1418733"/>
              <a:gd name="connsiteY87" fmla="*/ 3129034 h 6858000"/>
              <a:gd name="connsiteX88" fmla="*/ 543257 w 1418733"/>
              <a:gd name="connsiteY88" fmla="*/ 3126682 h 6858000"/>
              <a:gd name="connsiteX89" fmla="*/ 534125 w 1418733"/>
              <a:gd name="connsiteY89" fmla="*/ 3114519 h 6858000"/>
              <a:gd name="connsiteX90" fmla="*/ 520734 w 1418733"/>
              <a:gd name="connsiteY90" fmla="*/ 3106272 h 6858000"/>
              <a:gd name="connsiteX91" fmla="*/ 493464 w 1418733"/>
              <a:gd name="connsiteY91" fmla="*/ 2958185 h 6858000"/>
              <a:gd name="connsiteX92" fmla="*/ 436078 w 1418733"/>
              <a:gd name="connsiteY92" fmla="*/ 2762989 h 6858000"/>
              <a:gd name="connsiteX93" fmla="*/ 384996 w 1418733"/>
              <a:gd name="connsiteY93" fmla="*/ 2554718 h 6858000"/>
              <a:gd name="connsiteX94" fmla="*/ 365090 w 1418733"/>
              <a:gd name="connsiteY94" fmla="*/ 2485734 h 6858000"/>
              <a:gd name="connsiteX95" fmla="*/ 355813 w 1418733"/>
              <a:gd name="connsiteY95" fmla="*/ 2447068 h 6858000"/>
              <a:gd name="connsiteX96" fmla="*/ 342774 w 1418733"/>
              <a:gd name="connsiteY96" fmla="*/ 2425819 h 6858000"/>
              <a:gd name="connsiteX97" fmla="*/ 348773 w 1418733"/>
              <a:gd name="connsiteY97" fmla="*/ 2402874 h 6858000"/>
              <a:gd name="connsiteX98" fmla="*/ 351385 w 1418733"/>
              <a:gd name="connsiteY98" fmla="*/ 2381443 h 6858000"/>
              <a:gd name="connsiteX99" fmla="*/ 327714 w 1418733"/>
              <a:gd name="connsiteY99" fmla="*/ 2261920 h 6858000"/>
              <a:gd name="connsiteX100" fmla="*/ 317601 w 1418733"/>
              <a:gd name="connsiteY100" fmla="*/ 2195378 h 6858000"/>
              <a:gd name="connsiteX101" fmla="*/ 301818 w 1418733"/>
              <a:gd name="connsiteY101" fmla="*/ 2155135 h 6858000"/>
              <a:gd name="connsiteX102" fmla="*/ 299276 w 1418733"/>
              <a:gd name="connsiteY102" fmla="*/ 2118008 h 6858000"/>
              <a:gd name="connsiteX103" fmla="*/ 300269 w 1418733"/>
              <a:gd name="connsiteY103" fmla="*/ 2050531 h 6858000"/>
              <a:gd name="connsiteX104" fmla="*/ 292075 w 1418733"/>
              <a:gd name="connsiteY104" fmla="*/ 1963269 h 6858000"/>
              <a:gd name="connsiteX105" fmla="*/ 273253 w 1418733"/>
              <a:gd name="connsiteY105" fmla="*/ 1906352 h 6858000"/>
              <a:gd name="connsiteX106" fmla="*/ 249810 w 1418733"/>
              <a:gd name="connsiteY106" fmla="*/ 1861531 h 6858000"/>
              <a:gd name="connsiteX107" fmla="*/ 203609 w 1418733"/>
              <a:gd name="connsiteY107" fmla="*/ 1732919 h 6858000"/>
              <a:gd name="connsiteX108" fmla="*/ 175920 w 1418733"/>
              <a:gd name="connsiteY108" fmla="*/ 1663540 h 6858000"/>
              <a:gd name="connsiteX109" fmla="*/ 175046 w 1418733"/>
              <a:gd name="connsiteY109" fmla="*/ 1615777 h 6858000"/>
              <a:gd name="connsiteX110" fmla="*/ 155841 w 1418733"/>
              <a:gd name="connsiteY110" fmla="*/ 1563678 h 6858000"/>
              <a:gd name="connsiteX111" fmla="*/ 168921 w 1418733"/>
              <a:gd name="connsiteY111" fmla="*/ 1519474 h 6858000"/>
              <a:gd name="connsiteX112" fmla="*/ 161663 w 1418733"/>
              <a:gd name="connsiteY112" fmla="*/ 1477995 h 6858000"/>
              <a:gd name="connsiteX113" fmla="*/ 147748 w 1418733"/>
              <a:gd name="connsiteY113" fmla="*/ 1373769 h 6858000"/>
              <a:gd name="connsiteX114" fmla="*/ 156055 w 1418733"/>
              <a:gd name="connsiteY114" fmla="*/ 1307086 h 6858000"/>
              <a:gd name="connsiteX115" fmla="*/ 157243 w 1418733"/>
              <a:gd name="connsiteY115" fmla="*/ 1189033 h 6858000"/>
              <a:gd name="connsiteX116" fmla="*/ 161928 w 1418733"/>
              <a:gd name="connsiteY116" fmla="*/ 1168288 h 6858000"/>
              <a:gd name="connsiteX117" fmla="*/ 154210 w 1418733"/>
              <a:gd name="connsiteY117" fmla="*/ 1142577 h 6858000"/>
              <a:gd name="connsiteX118" fmla="*/ 143516 w 1418733"/>
              <a:gd name="connsiteY118" fmla="*/ 1088484 h 6858000"/>
              <a:gd name="connsiteX119" fmla="*/ 132252 w 1418733"/>
              <a:gd name="connsiteY119" fmla="*/ 1016103 h 6858000"/>
              <a:gd name="connsiteX120" fmla="*/ 133708 w 1418733"/>
              <a:gd name="connsiteY120" fmla="*/ 932283 h 6858000"/>
              <a:gd name="connsiteX121" fmla="*/ 135944 w 1418733"/>
              <a:gd name="connsiteY121" fmla="*/ 915925 h 6858000"/>
              <a:gd name="connsiteX122" fmla="*/ 128573 w 1418733"/>
              <a:gd name="connsiteY122" fmla="*/ 896999 h 6858000"/>
              <a:gd name="connsiteX123" fmla="*/ 97981 w 1418733"/>
              <a:gd name="connsiteY123" fmla="*/ 821517 h 6858000"/>
              <a:gd name="connsiteX124" fmla="*/ 76931 w 1418733"/>
              <a:gd name="connsiteY124" fmla="*/ 751353 h 6858000"/>
              <a:gd name="connsiteX125" fmla="*/ 76489 w 1418733"/>
              <a:gd name="connsiteY125" fmla="*/ 721230 h 6858000"/>
              <a:gd name="connsiteX126" fmla="*/ 62160 w 1418733"/>
              <a:gd name="connsiteY126" fmla="*/ 681659 h 6858000"/>
              <a:gd name="connsiteX127" fmla="*/ 47579 w 1418733"/>
              <a:gd name="connsiteY127" fmla="*/ 635218 h 6858000"/>
              <a:gd name="connsiteX128" fmla="*/ 52590 w 1418733"/>
              <a:gd name="connsiteY128" fmla="*/ 613763 h 6858000"/>
              <a:gd name="connsiteX129" fmla="*/ 38532 w 1418733"/>
              <a:gd name="connsiteY129" fmla="*/ 598582 h 6858000"/>
              <a:gd name="connsiteX130" fmla="*/ 38213 w 1418733"/>
              <a:gd name="connsiteY130" fmla="*/ 576846 h 6858000"/>
              <a:gd name="connsiteX131" fmla="*/ 17839 w 1418733"/>
              <a:gd name="connsiteY131" fmla="*/ 530055 h 6858000"/>
              <a:gd name="connsiteX132" fmla="*/ 17087 w 1418733"/>
              <a:gd name="connsiteY132" fmla="*/ 465389 h 6858000"/>
              <a:gd name="connsiteX133" fmla="*/ 10 w 1418733"/>
              <a:gd name="connsiteY133" fmla="*/ 424699 h 6858000"/>
              <a:gd name="connsiteX134" fmla="*/ 127193 w 1418733"/>
              <a:gd name="connsiteY134" fmla="*/ 309501 h 6858000"/>
              <a:gd name="connsiteX135" fmla="*/ 111376 w 1418733"/>
              <a:gd name="connsiteY135" fmla="*/ 275771 h 6858000"/>
              <a:gd name="connsiteX136" fmla="*/ 128403 w 1418733"/>
              <a:gd name="connsiteY136" fmla="*/ 212860 h 6858000"/>
              <a:gd name="connsiteX137" fmla="*/ 120113 w 1418733"/>
              <a:gd name="connsiteY137" fmla="*/ 144983 h 6858000"/>
              <a:gd name="connsiteX138" fmla="*/ 132397 w 1418733"/>
              <a:gd name="connsiteY138" fmla="*/ 55288 h 6858000"/>
              <a:gd name="connsiteX139" fmla="*/ 91951 w 1418733"/>
              <a:gd name="connsiteY139" fmla="*/ 0 h 6858000"/>
              <a:gd name="connsiteX0" fmla="*/ 76413 w 1403195"/>
              <a:gd name="connsiteY0" fmla="*/ 0 h 6858000"/>
              <a:gd name="connsiteX1" fmla="*/ 1403195 w 1403195"/>
              <a:gd name="connsiteY1" fmla="*/ 0 h 6858000"/>
              <a:gd name="connsiteX2" fmla="*/ 1403195 w 1403195"/>
              <a:gd name="connsiteY2" fmla="*/ 6858000 h 6858000"/>
              <a:gd name="connsiteX3" fmla="*/ 139889 w 1403195"/>
              <a:gd name="connsiteY3" fmla="*/ 6857735 h 6858000"/>
              <a:gd name="connsiteX4" fmla="*/ 176482 w 1403195"/>
              <a:gd name="connsiteY4" fmla="*/ 6776847 h 6858000"/>
              <a:gd name="connsiteX5" fmla="*/ 187982 w 1403195"/>
              <a:gd name="connsiteY5" fmla="*/ 6737706 h 6858000"/>
              <a:gd name="connsiteX6" fmla="*/ 212721 w 1403195"/>
              <a:gd name="connsiteY6" fmla="*/ 6691589 h 6858000"/>
              <a:gd name="connsiteX7" fmla="*/ 190278 w 1403195"/>
              <a:gd name="connsiteY7" fmla="*/ 6659970 h 6858000"/>
              <a:gd name="connsiteX8" fmla="*/ 205369 w 1403195"/>
              <a:gd name="connsiteY8" fmla="*/ 6636211 h 6858000"/>
              <a:gd name="connsiteX9" fmla="*/ 222813 w 1403195"/>
              <a:gd name="connsiteY9" fmla="*/ 6594177 h 6858000"/>
              <a:gd name="connsiteX10" fmla="*/ 236853 w 1403195"/>
              <a:gd name="connsiteY10" fmla="*/ 6557575 h 6858000"/>
              <a:gd name="connsiteX11" fmla="*/ 289810 w 1403195"/>
              <a:gd name="connsiteY11" fmla="*/ 6492130 h 6858000"/>
              <a:gd name="connsiteX12" fmla="*/ 305497 w 1403195"/>
              <a:gd name="connsiteY12" fmla="*/ 6431610 h 6858000"/>
              <a:gd name="connsiteX13" fmla="*/ 349202 w 1403195"/>
              <a:gd name="connsiteY13" fmla="*/ 6379786 h 6858000"/>
              <a:gd name="connsiteX14" fmla="*/ 332425 w 1403195"/>
              <a:gd name="connsiteY14" fmla="*/ 6334727 h 6858000"/>
              <a:gd name="connsiteX15" fmla="*/ 309840 w 1403195"/>
              <a:gd name="connsiteY15" fmla="*/ 6313295 h 6858000"/>
              <a:gd name="connsiteX16" fmla="*/ 317004 w 1403195"/>
              <a:gd name="connsiteY16" fmla="*/ 6280046 h 6858000"/>
              <a:gd name="connsiteX17" fmla="*/ 299749 w 1403195"/>
              <a:gd name="connsiteY17" fmla="*/ 6270265 h 6858000"/>
              <a:gd name="connsiteX18" fmla="*/ 326777 w 1403195"/>
              <a:gd name="connsiteY18" fmla="*/ 6252834 h 6858000"/>
              <a:gd name="connsiteX19" fmla="*/ 304769 w 1403195"/>
              <a:gd name="connsiteY19" fmla="*/ 6202459 h 6858000"/>
              <a:gd name="connsiteX20" fmla="*/ 303567 w 1403195"/>
              <a:gd name="connsiteY20" fmla="*/ 6153037 h 6858000"/>
              <a:gd name="connsiteX21" fmla="*/ 318982 w 1403195"/>
              <a:gd name="connsiteY21" fmla="*/ 6078132 h 6858000"/>
              <a:gd name="connsiteX22" fmla="*/ 306369 w 1403195"/>
              <a:gd name="connsiteY22" fmla="*/ 6028119 h 6858000"/>
              <a:gd name="connsiteX23" fmla="*/ 291598 w 1403195"/>
              <a:gd name="connsiteY23" fmla="*/ 5926735 h 6858000"/>
              <a:gd name="connsiteX24" fmla="*/ 341110 w 1403195"/>
              <a:gd name="connsiteY24" fmla="*/ 5712857 h 6858000"/>
              <a:gd name="connsiteX25" fmla="*/ 320185 w 1403195"/>
              <a:gd name="connsiteY25" fmla="*/ 5676393 h 6858000"/>
              <a:gd name="connsiteX26" fmla="*/ 359777 w 1403195"/>
              <a:gd name="connsiteY26" fmla="*/ 5563435 h 6858000"/>
              <a:gd name="connsiteX27" fmla="*/ 406907 w 1403195"/>
              <a:gd name="connsiteY27" fmla="*/ 5437125 h 6858000"/>
              <a:gd name="connsiteX28" fmla="*/ 420475 w 1403195"/>
              <a:gd name="connsiteY28" fmla="*/ 5396260 h 6858000"/>
              <a:gd name="connsiteX29" fmla="*/ 436456 w 1403195"/>
              <a:gd name="connsiteY29" fmla="*/ 5330009 h 6858000"/>
              <a:gd name="connsiteX30" fmla="*/ 469949 w 1403195"/>
              <a:gd name="connsiteY30" fmla="*/ 5273739 h 6858000"/>
              <a:gd name="connsiteX31" fmla="*/ 479548 w 1403195"/>
              <a:gd name="connsiteY31" fmla="*/ 5241779 h 6858000"/>
              <a:gd name="connsiteX32" fmla="*/ 490774 w 1403195"/>
              <a:gd name="connsiteY32" fmla="*/ 5225268 h 6858000"/>
              <a:gd name="connsiteX33" fmla="*/ 491794 w 1403195"/>
              <a:gd name="connsiteY33" fmla="*/ 5217684 h 6858000"/>
              <a:gd name="connsiteX34" fmla="*/ 499135 w 1403195"/>
              <a:gd name="connsiteY34" fmla="*/ 5193377 h 6858000"/>
              <a:gd name="connsiteX35" fmla="*/ 502438 w 1403195"/>
              <a:gd name="connsiteY35" fmla="*/ 5179288 h 6858000"/>
              <a:gd name="connsiteX36" fmla="*/ 503422 w 1403195"/>
              <a:gd name="connsiteY36" fmla="*/ 5173621 h 6858000"/>
              <a:gd name="connsiteX37" fmla="*/ 499056 w 1403195"/>
              <a:gd name="connsiteY37" fmla="*/ 5159961 h 6858000"/>
              <a:gd name="connsiteX38" fmla="*/ 505733 w 1403195"/>
              <a:gd name="connsiteY38" fmla="*/ 5144295 h 6858000"/>
              <a:gd name="connsiteX39" fmla="*/ 502666 w 1403195"/>
              <a:gd name="connsiteY39" fmla="*/ 5125185 h 6858000"/>
              <a:gd name="connsiteX40" fmla="*/ 509496 w 1403195"/>
              <a:gd name="connsiteY40" fmla="*/ 5121884 h 6858000"/>
              <a:gd name="connsiteX41" fmla="*/ 516532 w 1403195"/>
              <a:gd name="connsiteY41" fmla="*/ 5067850 h 6858000"/>
              <a:gd name="connsiteX42" fmla="*/ 519263 w 1403195"/>
              <a:gd name="connsiteY42" fmla="*/ 5060861 h 6858000"/>
              <a:gd name="connsiteX43" fmla="*/ 515967 w 1403195"/>
              <a:gd name="connsiteY43" fmla="*/ 5034192 h 6858000"/>
              <a:gd name="connsiteX44" fmla="*/ 517521 w 1403195"/>
              <a:gd name="connsiteY44" fmla="*/ 4993030 h 6858000"/>
              <a:gd name="connsiteX45" fmla="*/ 524430 w 1403195"/>
              <a:gd name="connsiteY45" fmla="*/ 4946844 h 6858000"/>
              <a:gd name="connsiteX46" fmla="*/ 520286 w 1403195"/>
              <a:gd name="connsiteY46" fmla="*/ 4932692 h 6858000"/>
              <a:gd name="connsiteX47" fmla="*/ 535689 w 1403195"/>
              <a:gd name="connsiteY47" fmla="*/ 4858827 h 6858000"/>
              <a:gd name="connsiteX48" fmla="*/ 541592 w 1403195"/>
              <a:gd name="connsiteY48" fmla="*/ 4821170 h 6858000"/>
              <a:gd name="connsiteX49" fmla="*/ 546325 w 1403195"/>
              <a:gd name="connsiteY49" fmla="*/ 4780965 h 6858000"/>
              <a:gd name="connsiteX50" fmla="*/ 547618 w 1403195"/>
              <a:gd name="connsiteY50" fmla="*/ 4750867 h 6858000"/>
              <a:gd name="connsiteX51" fmla="*/ 545425 w 1403195"/>
              <a:gd name="connsiteY51" fmla="*/ 4690749 h 6858000"/>
              <a:gd name="connsiteX52" fmla="*/ 540905 w 1403195"/>
              <a:gd name="connsiteY52" fmla="*/ 4584173 h 6858000"/>
              <a:gd name="connsiteX53" fmla="*/ 535988 w 1403195"/>
              <a:gd name="connsiteY53" fmla="*/ 4444346 h 6858000"/>
              <a:gd name="connsiteX54" fmla="*/ 532553 w 1403195"/>
              <a:gd name="connsiteY54" fmla="*/ 4375228 h 6858000"/>
              <a:gd name="connsiteX55" fmla="*/ 513206 w 1403195"/>
              <a:gd name="connsiteY55" fmla="*/ 4214165 h 6858000"/>
              <a:gd name="connsiteX56" fmla="*/ 517279 w 1403195"/>
              <a:gd name="connsiteY56" fmla="*/ 4090296 h 6858000"/>
              <a:gd name="connsiteX57" fmla="*/ 502535 w 1403195"/>
              <a:gd name="connsiteY57" fmla="*/ 4033999 h 6858000"/>
              <a:gd name="connsiteX58" fmla="*/ 503684 w 1403195"/>
              <a:gd name="connsiteY58" fmla="*/ 4031933 h 6858000"/>
              <a:gd name="connsiteX59" fmla="*/ 502260 w 1403195"/>
              <a:gd name="connsiteY59" fmla="*/ 4013953 h 6858000"/>
              <a:gd name="connsiteX60" fmla="*/ 488555 w 1403195"/>
              <a:gd name="connsiteY60" fmla="*/ 3974753 h 6858000"/>
              <a:gd name="connsiteX61" fmla="*/ 490153 w 1403195"/>
              <a:gd name="connsiteY61" fmla="*/ 3969950 h 6858000"/>
              <a:gd name="connsiteX62" fmla="*/ 483575 w 1403195"/>
              <a:gd name="connsiteY62" fmla="*/ 3933779 h 6858000"/>
              <a:gd name="connsiteX63" fmla="*/ 484906 w 1403195"/>
              <a:gd name="connsiteY63" fmla="*/ 3933093 h 6858000"/>
              <a:gd name="connsiteX64" fmla="*/ 489260 w 1403195"/>
              <a:gd name="connsiteY64" fmla="*/ 3922082 h 6858000"/>
              <a:gd name="connsiteX65" fmla="*/ 494338 w 1403195"/>
              <a:gd name="connsiteY65" fmla="*/ 3901461 h 6858000"/>
              <a:gd name="connsiteX66" fmla="*/ 516932 w 1403195"/>
              <a:gd name="connsiteY66" fmla="*/ 3813873 h 6858000"/>
              <a:gd name="connsiteX67" fmla="*/ 516357 w 1403195"/>
              <a:gd name="connsiteY67" fmla="*/ 3806161 h 6858000"/>
              <a:gd name="connsiteX68" fmla="*/ 516664 w 1403195"/>
              <a:gd name="connsiteY68" fmla="*/ 3805957 h 6858000"/>
              <a:gd name="connsiteX69" fmla="*/ 516691 w 1403195"/>
              <a:gd name="connsiteY69" fmla="*/ 3797724 h 6858000"/>
              <a:gd name="connsiteX70" fmla="*/ 515306 w 1403195"/>
              <a:gd name="connsiteY70" fmla="*/ 3792098 h 6858000"/>
              <a:gd name="connsiteX71" fmla="*/ 514190 w 1403195"/>
              <a:gd name="connsiteY71" fmla="*/ 3777135 h 6858000"/>
              <a:gd name="connsiteX72" fmla="*/ 515923 w 1403195"/>
              <a:gd name="connsiteY72" fmla="*/ 3771656 h 6858000"/>
              <a:gd name="connsiteX73" fmla="*/ 519666 w 1403195"/>
              <a:gd name="connsiteY73" fmla="*/ 3769007 h 6858000"/>
              <a:gd name="connsiteX74" fmla="*/ 519132 w 1403195"/>
              <a:gd name="connsiteY74" fmla="*/ 3767709 h 6858000"/>
              <a:gd name="connsiteX75" fmla="*/ 527828 w 1403195"/>
              <a:gd name="connsiteY75" fmla="*/ 3738082 h 6858000"/>
              <a:gd name="connsiteX76" fmla="*/ 535174 w 1403195"/>
              <a:gd name="connsiteY76" fmla="*/ 3673397 h 6858000"/>
              <a:gd name="connsiteX77" fmla="*/ 534470 w 1403195"/>
              <a:gd name="connsiteY77" fmla="*/ 3637109 h 6858000"/>
              <a:gd name="connsiteX78" fmla="*/ 537913 w 1403195"/>
              <a:gd name="connsiteY78" fmla="*/ 3536883 h 6858000"/>
              <a:gd name="connsiteX79" fmla="*/ 545451 w 1403195"/>
              <a:gd name="connsiteY79" fmla="*/ 3435652 h 6858000"/>
              <a:gd name="connsiteX80" fmla="*/ 547122 w 1403195"/>
              <a:gd name="connsiteY80" fmla="*/ 3307769 h 6858000"/>
              <a:gd name="connsiteX81" fmla="*/ 564685 w 1403195"/>
              <a:gd name="connsiteY81" fmla="*/ 3250522 h 6858000"/>
              <a:gd name="connsiteX82" fmla="*/ 565110 w 1403195"/>
              <a:gd name="connsiteY82" fmla="*/ 3229163 h 6858000"/>
              <a:gd name="connsiteX83" fmla="*/ 566933 w 1403195"/>
              <a:gd name="connsiteY83" fmla="*/ 3217217 h 6858000"/>
              <a:gd name="connsiteX84" fmla="*/ 553768 w 1403195"/>
              <a:gd name="connsiteY84" fmla="*/ 3183755 h 6858000"/>
              <a:gd name="connsiteX85" fmla="*/ 554269 w 1403195"/>
              <a:gd name="connsiteY85" fmla="*/ 3178642 h 6858000"/>
              <a:gd name="connsiteX86" fmla="*/ 541869 w 1403195"/>
              <a:gd name="connsiteY86" fmla="*/ 3158586 h 6858000"/>
              <a:gd name="connsiteX87" fmla="*/ 527054 w 1403195"/>
              <a:gd name="connsiteY87" fmla="*/ 3129034 h 6858000"/>
              <a:gd name="connsiteX88" fmla="*/ 527719 w 1403195"/>
              <a:gd name="connsiteY88" fmla="*/ 3126682 h 6858000"/>
              <a:gd name="connsiteX89" fmla="*/ 518587 w 1403195"/>
              <a:gd name="connsiteY89" fmla="*/ 3114519 h 6858000"/>
              <a:gd name="connsiteX90" fmla="*/ 505196 w 1403195"/>
              <a:gd name="connsiteY90" fmla="*/ 3106272 h 6858000"/>
              <a:gd name="connsiteX91" fmla="*/ 477926 w 1403195"/>
              <a:gd name="connsiteY91" fmla="*/ 2958185 h 6858000"/>
              <a:gd name="connsiteX92" fmla="*/ 420540 w 1403195"/>
              <a:gd name="connsiteY92" fmla="*/ 2762989 h 6858000"/>
              <a:gd name="connsiteX93" fmla="*/ 369458 w 1403195"/>
              <a:gd name="connsiteY93" fmla="*/ 2554718 h 6858000"/>
              <a:gd name="connsiteX94" fmla="*/ 349552 w 1403195"/>
              <a:gd name="connsiteY94" fmla="*/ 2485734 h 6858000"/>
              <a:gd name="connsiteX95" fmla="*/ 340275 w 1403195"/>
              <a:gd name="connsiteY95" fmla="*/ 2447068 h 6858000"/>
              <a:gd name="connsiteX96" fmla="*/ 327236 w 1403195"/>
              <a:gd name="connsiteY96" fmla="*/ 2425819 h 6858000"/>
              <a:gd name="connsiteX97" fmla="*/ 333235 w 1403195"/>
              <a:gd name="connsiteY97" fmla="*/ 2402874 h 6858000"/>
              <a:gd name="connsiteX98" fmla="*/ 335847 w 1403195"/>
              <a:gd name="connsiteY98" fmla="*/ 2381443 h 6858000"/>
              <a:gd name="connsiteX99" fmla="*/ 312176 w 1403195"/>
              <a:gd name="connsiteY99" fmla="*/ 2261920 h 6858000"/>
              <a:gd name="connsiteX100" fmla="*/ 302063 w 1403195"/>
              <a:gd name="connsiteY100" fmla="*/ 2195378 h 6858000"/>
              <a:gd name="connsiteX101" fmla="*/ 286280 w 1403195"/>
              <a:gd name="connsiteY101" fmla="*/ 2155135 h 6858000"/>
              <a:gd name="connsiteX102" fmla="*/ 283738 w 1403195"/>
              <a:gd name="connsiteY102" fmla="*/ 2118008 h 6858000"/>
              <a:gd name="connsiteX103" fmla="*/ 284731 w 1403195"/>
              <a:gd name="connsiteY103" fmla="*/ 2050531 h 6858000"/>
              <a:gd name="connsiteX104" fmla="*/ 276537 w 1403195"/>
              <a:gd name="connsiteY104" fmla="*/ 1963269 h 6858000"/>
              <a:gd name="connsiteX105" fmla="*/ 257715 w 1403195"/>
              <a:gd name="connsiteY105" fmla="*/ 1906352 h 6858000"/>
              <a:gd name="connsiteX106" fmla="*/ 234272 w 1403195"/>
              <a:gd name="connsiteY106" fmla="*/ 1861531 h 6858000"/>
              <a:gd name="connsiteX107" fmla="*/ 188071 w 1403195"/>
              <a:gd name="connsiteY107" fmla="*/ 1732919 h 6858000"/>
              <a:gd name="connsiteX108" fmla="*/ 160382 w 1403195"/>
              <a:gd name="connsiteY108" fmla="*/ 1663540 h 6858000"/>
              <a:gd name="connsiteX109" fmla="*/ 159508 w 1403195"/>
              <a:gd name="connsiteY109" fmla="*/ 1615777 h 6858000"/>
              <a:gd name="connsiteX110" fmla="*/ 140303 w 1403195"/>
              <a:gd name="connsiteY110" fmla="*/ 1563678 h 6858000"/>
              <a:gd name="connsiteX111" fmla="*/ 153383 w 1403195"/>
              <a:gd name="connsiteY111" fmla="*/ 1519474 h 6858000"/>
              <a:gd name="connsiteX112" fmla="*/ 146125 w 1403195"/>
              <a:gd name="connsiteY112" fmla="*/ 1477995 h 6858000"/>
              <a:gd name="connsiteX113" fmla="*/ 132210 w 1403195"/>
              <a:gd name="connsiteY113" fmla="*/ 1373769 h 6858000"/>
              <a:gd name="connsiteX114" fmla="*/ 140517 w 1403195"/>
              <a:gd name="connsiteY114" fmla="*/ 1307086 h 6858000"/>
              <a:gd name="connsiteX115" fmla="*/ 141705 w 1403195"/>
              <a:gd name="connsiteY115" fmla="*/ 1189033 h 6858000"/>
              <a:gd name="connsiteX116" fmla="*/ 146390 w 1403195"/>
              <a:gd name="connsiteY116" fmla="*/ 1168288 h 6858000"/>
              <a:gd name="connsiteX117" fmla="*/ 138672 w 1403195"/>
              <a:gd name="connsiteY117" fmla="*/ 1142577 h 6858000"/>
              <a:gd name="connsiteX118" fmla="*/ 127978 w 1403195"/>
              <a:gd name="connsiteY118" fmla="*/ 1088484 h 6858000"/>
              <a:gd name="connsiteX119" fmla="*/ 116714 w 1403195"/>
              <a:gd name="connsiteY119" fmla="*/ 1016103 h 6858000"/>
              <a:gd name="connsiteX120" fmla="*/ 118170 w 1403195"/>
              <a:gd name="connsiteY120" fmla="*/ 932283 h 6858000"/>
              <a:gd name="connsiteX121" fmla="*/ 120406 w 1403195"/>
              <a:gd name="connsiteY121" fmla="*/ 915925 h 6858000"/>
              <a:gd name="connsiteX122" fmla="*/ 113035 w 1403195"/>
              <a:gd name="connsiteY122" fmla="*/ 896999 h 6858000"/>
              <a:gd name="connsiteX123" fmla="*/ 82443 w 1403195"/>
              <a:gd name="connsiteY123" fmla="*/ 821517 h 6858000"/>
              <a:gd name="connsiteX124" fmla="*/ 61393 w 1403195"/>
              <a:gd name="connsiteY124" fmla="*/ 751353 h 6858000"/>
              <a:gd name="connsiteX125" fmla="*/ 60951 w 1403195"/>
              <a:gd name="connsiteY125" fmla="*/ 721230 h 6858000"/>
              <a:gd name="connsiteX126" fmla="*/ 46622 w 1403195"/>
              <a:gd name="connsiteY126" fmla="*/ 681659 h 6858000"/>
              <a:gd name="connsiteX127" fmla="*/ 32041 w 1403195"/>
              <a:gd name="connsiteY127" fmla="*/ 635218 h 6858000"/>
              <a:gd name="connsiteX128" fmla="*/ 37052 w 1403195"/>
              <a:gd name="connsiteY128" fmla="*/ 613763 h 6858000"/>
              <a:gd name="connsiteX129" fmla="*/ 22994 w 1403195"/>
              <a:gd name="connsiteY129" fmla="*/ 598582 h 6858000"/>
              <a:gd name="connsiteX130" fmla="*/ 22675 w 1403195"/>
              <a:gd name="connsiteY130" fmla="*/ 576846 h 6858000"/>
              <a:gd name="connsiteX131" fmla="*/ 2301 w 1403195"/>
              <a:gd name="connsiteY131" fmla="*/ 530055 h 6858000"/>
              <a:gd name="connsiteX132" fmla="*/ 1549 w 1403195"/>
              <a:gd name="connsiteY132" fmla="*/ 465389 h 6858000"/>
              <a:gd name="connsiteX133" fmla="*/ 90145 w 1403195"/>
              <a:gd name="connsiteY133" fmla="*/ 353137 h 6858000"/>
              <a:gd name="connsiteX134" fmla="*/ 111655 w 1403195"/>
              <a:gd name="connsiteY134" fmla="*/ 309501 h 6858000"/>
              <a:gd name="connsiteX135" fmla="*/ 95838 w 1403195"/>
              <a:gd name="connsiteY135" fmla="*/ 275771 h 6858000"/>
              <a:gd name="connsiteX136" fmla="*/ 112865 w 1403195"/>
              <a:gd name="connsiteY136" fmla="*/ 212860 h 6858000"/>
              <a:gd name="connsiteX137" fmla="*/ 104575 w 1403195"/>
              <a:gd name="connsiteY137" fmla="*/ 144983 h 6858000"/>
              <a:gd name="connsiteX138" fmla="*/ 116859 w 1403195"/>
              <a:gd name="connsiteY138" fmla="*/ 55288 h 6858000"/>
              <a:gd name="connsiteX139" fmla="*/ 76413 w 1403195"/>
              <a:gd name="connsiteY139" fmla="*/ 0 h 6858000"/>
              <a:gd name="connsiteX0" fmla="*/ 74305 w 1401087"/>
              <a:gd name="connsiteY0" fmla="*/ 0 h 6858000"/>
              <a:gd name="connsiteX1" fmla="*/ 1401087 w 1401087"/>
              <a:gd name="connsiteY1" fmla="*/ 0 h 6858000"/>
              <a:gd name="connsiteX2" fmla="*/ 1401087 w 1401087"/>
              <a:gd name="connsiteY2" fmla="*/ 6858000 h 6858000"/>
              <a:gd name="connsiteX3" fmla="*/ 137781 w 1401087"/>
              <a:gd name="connsiteY3" fmla="*/ 6857735 h 6858000"/>
              <a:gd name="connsiteX4" fmla="*/ 174374 w 1401087"/>
              <a:gd name="connsiteY4" fmla="*/ 6776847 h 6858000"/>
              <a:gd name="connsiteX5" fmla="*/ 185874 w 1401087"/>
              <a:gd name="connsiteY5" fmla="*/ 6737706 h 6858000"/>
              <a:gd name="connsiteX6" fmla="*/ 210613 w 1401087"/>
              <a:gd name="connsiteY6" fmla="*/ 6691589 h 6858000"/>
              <a:gd name="connsiteX7" fmla="*/ 188170 w 1401087"/>
              <a:gd name="connsiteY7" fmla="*/ 6659970 h 6858000"/>
              <a:gd name="connsiteX8" fmla="*/ 203261 w 1401087"/>
              <a:gd name="connsiteY8" fmla="*/ 6636211 h 6858000"/>
              <a:gd name="connsiteX9" fmla="*/ 220705 w 1401087"/>
              <a:gd name="connsiteY9" fmla="*/ 6594177 h 6858000"/>
              <a:gd name="connsiteX10" fmla="*/ 234745 w 1401087"/>
              <a:gd name="connsiteY10" fmla="*/ 6557575 h 6858000"/>
              <a:gd name="connsiteX11" fmla="*/ 287702 w 1401087"/>
              <a:gd name="connsiteY11" fmla="*/ 6492130 h 6858000"/>
              <a:gd name="connsiteX12" fmla="*/ 303389 w 1401087"/>
              <a:gd name="connsiteY12" fmla="*/ 6431610 h 6858000"/>
              <a:gd name="connsiteX13" fmla="*/ 347094 w 1401087"/>
              <a:gd name="connsiteY13" fmla="*/ 6379786 h 6858000"/>
              <a:gd name="connsiteX14" fmla="*/ 330317 w 1401087"/>
              <a:gd name="connsiteY14" fmla="*/ 6334727 h 6858000"/>
              <a:gd name="connsiteX15" fmla="*/ 307732 w 1401087"/>
              <a:gd name="connsiteY15" fmla="*/ 6313295 h 6858000"/>
              <a:gd name="connsiteX16" fmla="*/ 314896 w 1401087"/>
              <a:gd name="connsiteY16" fmla="*/ 6280046 h 6858000"/>
              <a:gd name="connsiteX17" fmla="*/ 297641 w 1401087"/>
              <a:gd name="connsiteY17" fmla="*/ 6270265 h 6858000"/>
              <a:gd name="connsiteX18" fmla="*/ 324669 w 1401087"/>
              <a:gd name="connsiteY18" fmla="*/ 6252834 h 6858000"/>
              <a:gd name="connsiteX19" fmla="*/ 302661 w 1401087"/>
              <a:gd name="connsiteY19" fmla="*/ 6202459 h 6858000"/>
              <a:gd name="connsiteX20" fmla="*/ 301459 w 1401087"/>
              <a:gd name="connsiteY20" fmla="*/ 6153037 h 6858000"/>
              <a:gd name="connsiteX21" fmla="*/ 316874 w 1401087"/>
              <a:gd name="connsiteY21" fmla="*/ 6078132 h 6858000"/>
              <a:gd name="connsiteX22" fmla="*/ 304261 w 1401087"/>
              <a:gd name="connsiteY22" fmla="*/ 6028119 h 6858000"/>
              <a:gd name="connsiteX23" fmla="*/ 289490 w 1401087"/>
              <a:gd name="connsiteY23" fmla="*/ 5926735 h 6858000"/>
              <a:gd name="connsiteX24" fmla="*/ 339002 w 1401087"/>
              <a:gd name="connsiteY24" fmla="*/ 5712857 h 6858000"/>
              <a:gd name="connsiteX25" fmla="*/ 318077 w 1401087"/>
              <a:gd name="connsiteY25" fmla="*/ 5676393 h 6858000"/>
              <a:gd name="connsiteX26" fmla="*/ 357669 w 1401087"/>
              <a:gd name="connsiteY26" fmla="*/ 5563435 h 6858000"/>
              <a:gd name="connsiteX27" fmla="*/ 404799 w 1401087"/>
              <a:gd name="connsiteY27" fmla="*/ 5437125 h 6858000"/>
              <a:gd name="connsiteX28" fmla="*/ 418367 w 1401087"/>
              <a:gd name="connsiteY28" fmla="*/ 5396260 h 6858000"/>
              <a:gd name="connsiteX29" fmla="*/ 434348 w 1401087"/>
              <a:gd name="connsiteY29" fmla="*/ 5330009 h 6858000"/>
              <a:gd name="connsiteX30" fmla="*/ 467841 w 1401087"/>
              <a:gd name="connsiteY30" fmla="*/ 5273739 h 6858000"/>
              <a:gd name="connsiteX31" fmla="*/ 477440 w 1401087"/>
              <a:gd name="connsiteY31" fmla="*/ 5241779 h 6858000"/>
              <a:gd name="connsiteX32" fmla="*/ 488666 w 1401087"/>
              <a:gd name="connsiteY32" fmla="*/ 5225268 h 6858000"/>
              <a:gd name="connsiteX33" fmla="*/ 489686 w 1401087"/>
              <a:gd name="connsiteY33" fmla="*/ 5217684 h 6858000"/>
              <a:gd name="connsiteX34" fmla="*/ 497027 w 1401087"/>
              <a:gd name="connsiteY34" fmla="*/ 5193377 h 6858000"/>
              <a:gd name="connsiteX35" fmla="*/ 500330 w 1401087"/>
              <a:gd name="connsiteY35" fmla="*/ 5179288 h 6858000"/>
              <a:gd name="connsiteX36" fmla="*/ 501314 w 1401087"/>
              <a:gd name="connsiteY36" fmla="*/ 5173621 h 6858000"/>
              <a:gd name="connsiteX37" fmla="*/ 496948 w 1401087"/>
              <a:gd name="connsiteY37" fmla="*/ 5159961 h 6858000"/>
              <a:gd name="connsiteX38" fmla="*/ 503625 w 1401087"/>
              <a:gd name="connsiteY38" fmla="*/ 5144295 h 6858000"/>
              <a:gd name="connsiteX39" fmla="*/ 500558 w 1401087"/>
              <a:gd name="connsiteY39" fmla="*/ 5125185 h 6858000"/>
              <a:gd name="connsiteX40" fmla="*/ 507388 w 1401087"/>
              <a:gd name="connsiteY40" fmla="*/ 5121884 h 6858000"/>
              <a:gd name="connsiteX41" fmla="*/ 514424 w 1401087"/>
              <a:gd name="connsiteY41" fmla="*/ 5067850 h 6858000"/>
              <a:gd name="connsiteX42" fmla="*/ 517155 w 1401087"/>
              <a:gd name="connsiteY42" fmla="*/ 5060861 h 6858000"/>
              <a:gd name="connsiteX43" fmla="*/ 513859 w 1401087"/>
              <a:gd name="connsiteY43" fmla="*/ 5034192 h 6858000"/>
              <a:gd name="connsiteX44" fmla="*/ 515413 w 1401087"/>
              <a:gd name="connsiteY44" fmla="*/ 4993030 h 6858000"/>
              <a:gd name="connsiteX45" fmla="*/ 522322 w 1401087"/>
              <a:gd name="connsiteY45" fmla="*/ 4946844 h 6858000"/>
              <a:gd name="connsiteX46" fmla="*/ 518178 w 1401087"/>
              <a:gd name="connsiteY46" fmla="*/ 4932692 h 6858000"/>
              <a:gd name="connsiteX47" fmla="*/ 533581 w 1401087"/>
              <a:gd name="connsiteY47" fmla="*/ 4858827 h 6858000"/>
              <a:gd name="connsiteX48" fmla="*/ 539484 w 1401087"/>
              <a:gd name="connsiteY48" fmla="*/ 4821170 h 6858000"/>
              <a:gd name="connsiteX49" fmla="*/ 544217 w 1401087"/>
              <a:gd name="connsiteY49" fmla="*/ 4780965 h 6858000"/>
              <a:gd name="connsiteX50" fmla="*/ 545510 w 1401087"/>
              <a:gd name="connsiteY50" fmla="*/ 4750867 h 6858000"/>
              <a:gd name="connsiteX51" fmla="*/ 543317 w 1401087"/>
              <a:gd name="connsiteY51" fmla="*/ 4690749 h 6858000"/>
              <a:gd name="connsiteX52" fmla="*/ 538797 w 1401087"/>
              <a:gd name="connsiteY52" fmla="*/ 4584173 h 6858000"/>
              <a:gd name="connsiteX53" fmla="*/ 533880 w 1401087"/>
              <a:gd name="connsiteY53" fmla="*/ 4444346 h 6858000"/>
              <a:gd name="connsiteX54" fmla="*/ 530445 w 1401087"/>
              <a:gd name="connsiteY54" fmla="*/ 4375228 h 6858000"/>
              <a:gd name="connsiteX55" fmla="*/ 511098 w 1401087"/>
              <a:gd name="connsiteY55" fmla="*/ 4214165 h 6858000"/>
              <a:gd name="connsiteX56" fmla="*/ 515171 w 1401087"/>
              <a:gd name="connsiteY56" fmla="*/ 4090296 h 6858000"/>
              <a:gd name="connsiteX57" fmla="*/ 500427 w 1401087"/>
              <a:gd name="connsiteY57" fmla="*/ 4033999 h 6858000"/>
              <a:gd name="connsiteX58" fmla="*/ 501576 w 1401087"/>
              <a:gd name="connsiteY58" fmla="*/ 4031933 h 6858000"/>
              <a:gd name="connsiteX59" fmla="*/ 500152 w 1401087"/>
              <a:gd name="connsiteY59" fmla="*/ 4013953 h 6858000"/>
              <a:gd name="connsiteX60" fmla="*/ 486447 w 1401087"/>
              <a:gd name="connsiteY60" fmla="*/ 3974753 h 6858000"/>
              <a:gd name="connsiteX61" fmla="*/ 488045 w 1401087"/>
              <a:gd name="connsiteY61" fmla="*/ 3969950 h 6858000"/>
              <a:gd name="connsiteX62" fmla="*/ 481467 w 1401087"/>
              <a:gd name="connsiteY62" fmla="*/ 3933779 h 6858000"/>
              <a:gd name="connsiteX63" fmla="*/ 482798 w 1401087"/>
              <a:gd name="connsiteY63" fmla="*/ 3933093 h 6858000"/>
              <a:gd name="connsiteX64" fmla="*/ 487152 w 1401087"/>
              <a:gd name="connsiteY64" fmla="*/ 3922082 h 6858000"/>
              <a:gd name="connsiteX65" fmla="*/ 492230 w 1401087"/>
              <a:gd name="connsiteY65" fmla="*/ 3901461 h 6858000"/>
              <a:gd name="connsiteX66" fmla="*/ 514824 w 1401087"/>
              <a:gd name="connsiteY66" fmla="*/ 3813873 h 6858000"/>
              <a:gd name="connsiteX67" fmla="*/ 514249 w 1401087"/>
              <a:gd name="connsiteY67" fmla="*/ 3806161 h 6858000"/>
              <a:gd name="connsiteX68" fmla="*/ 514556 w 1401087"/>
              <a:gd name="connsiteY68" fmla="*/ 3805957 h 6858000"/>
              <a:gd name="connsiteX69" fmla="*/ 514583 w 1401087"/>
              <a:gd name="connsiteY69" fmla="*/ 3797724 h 6858000"/>
              <a:gd name="connsiteX70" fmla="*/ 513198 w 1401087"/>
              <a:gd name="connsiteY70" fmla="*/ 3792098 h 6858000"/>
              <a:gd name="connsiteX71" fmla="*/ 512082 w 1401087"/>
              <a:gd name="connsiteY71" fmla="*/ 3777135 h 6858000"/>
              <a:gd name="connsiteX72" fmla="*/ 513815 w 1401087"/>
              <a:gd name="connsiteY72" fmla="*/ 3771656 h 6858000"/>
              <a:gd name="connsiteX73" fmla="*/ 517558 w 1401087"/>
              <a:gd name="connsiteY73" fmla="*/ 3769007 h 6858000"/>
              <a:gd name="connsiteX74" fmla="*/ 517024 w 1401087"/>
              <a:gd name="connsiteY74" fmla="*/ 3767709 h 6858000"/>
              <a:gd name="connsiteX75" fmla="*/ 525720 w 1401087"/>
              <a:gd name="connsiteY75" fmla="*/ 3738082 h 6858000"/>
              <a:gd name="connsiteX76" fmla="*/ 533066 w 1401087"/>
              <a:gd name="connsiteY76" fmla="*/ 3673397 h 6858000"/>
              <a:gd name="connsiteX77" fmla="*/ 532362 w 1401087"/>
              <a:gd name="connsiteY77" fmla="*/ 3637109 h 6858000"/>
              <a:gd name="connsiteX78" fmla="*/ 535805 w 1401087"/>
              <a:gd name="connsiteY78" fmla="*/ 3536883 h 6858000"/>
              <a:gd name="connsiteX79" fmla="*/ 543343 w 1401087"/>
              <a:gd name="connsiteY79" fmla="*/ 3435652 h 6858000"/>
              <a:gd name="connsiteX80" fmla="*/ 545014 w 1401087"/>
              <a:gd name="connsiteY80" fmla="*/ 3307769 h 6858000"/>
              <a:gd name="connsiteX81" fmla="*/ 562577 w 1401087"/>
              <a:gd name="connsiteY81" fmla="*/ 3250522 h 6858000"/>
              <a:gd name="connsiteX82" fmla="*/ 563002 w 1401087"/>
              <a:gd name="connsiteY82" fmla="*/ 3229163 h 6858000"/>
              <a:gd name="connsiteX83" fmla="*/ 564825 w 1401087"/>
              <a:gd name="connsiteY83" fmla="*/ 3217217 h 6858000"/>
              <a:gd name="connsiteX84" fmla="*/ 551660 w 1401087"/>
              <a:gd name="connsiteY84" fmla="*/ 3183755 h 6858000"/>
              <a:gd name="connsiteX85" fmla="*/ 552161 w 1401087"/>
              <a:gd name="connsiteY85" fmla="*/ 3178642 h 6858000"/>
              <a:gd name="connsiteX86" fmla="*/ 539761 w 1401087"/>
              <a:gd name="connsiteY86" fmla="*/ 3158586 h 6858000"/>
              <a:gd name="connsiteX87" fmla="*/ 524946 w 1401087"/>
              <a:gd name="connsiteY87" fmla="*/ 3129034 h 6858000"/>
              <a:gd name="connsiteX88" fmla="*/ 525611 w 1401087"/>
              <a:gd name="connsiteY88" fmla="*/ 3126682 h 6858000"/>
              <a:gd name="connsiteX89" fmla="*/ 516479 w 1401087"/>
              <a:gd name="connsiteY89" fmla="*/ 3114519 h 6858000"/>
              <a:gd name="connsiteX90" fmla="*/ 503088 w 1401087"/>
              <a:gd name="connsiteY90" fmla="*/ 3106272 h 6858000"/>
              <a:gd name="connsiteX91" fmla="*/ 475818 w 1401087"/>
              <a:gd name="connsiteY91" fmla="*/ 2958185 h 6858000"/>
              <a:gd name="connsiteX92" fmla="*/ 418432 w 1401087"/>
              <a:gd name="connsiteY92" fmla="*/ 2762989 h 6858000"/>
              <a:gd name="connsiteX93" fmla="*/ 367350 w 1401087"/>
              <a:gd name="connsiteY93" fmla="*/ 2554718 h 6858000"/>
              <a:gd name="connsiteX94" fmla="*/ 347444 w 1401087"/>
              <a:gd name="connsiteY94" fmla="*/ 2485734 h 6858000"/>
              <a:gd name="connsiteX95" fmla="*/ 338167 w 1401087"/>
              <a:gd name="connsiteY95" fmla="*/ 2447068 h 6858000"/>
              <a:gd name="connsiteX96" fmla="*/ 325128 w 1401087"/>
              <a:gd name="connsiteY96" fmla="*/ 2425819 h 6858000"/>
              <a:gd name="connsiteX97" fmla="*/ 331127 w 1401087"/>
              <a:gd name="connsiteY97" fmla="*/ 2402874 h 6858000"/>
              <a:gd name="connsiteX98" fmla="*/ 333739 w 1401087"/>
              <a:gd name="connsiteY98" fmla="*/ 2381443 h 6858000"/>
              <a:gd name="connsiteX99" fmla="*/ 310068 w 1401087"/>
              <a:gd name="connsiteY99" fmla="*/ 2261920 h 6858000"/>
              <a:gd name="connsiteX100" fmla="*/ 299955 w 1401087"/>
              <a:gd name="connsiteY100" fmla="*/ 2195378 h 6858000"/>
              <a:gd name="connsiteX101" fmla="*/ 284172 w 1401087"/>
              <a:gd name="connsiteY101" fmla="*/ 2155135 h 6858000"/>
              <a:gd name="connsiteX102" fmla="*/ 281630 w 1401087"/>
              <a:gd name="connsiteY102" fmla="*/ 2118008 h 6858000"/>
              <a:gd name="connsiteX103" fmla="*/ 282623 w 1401087"/>
              <a:gd name="connsiteY103" fmla="*/ 2050531 h 6858000"/>
              <a:gd name="connsiteX104" fmla="*/ 274429 w 1401087"/>
              <a:gd name="connsiteY104" fmla="*/ 1963269 h 6858000"/>
              <a:gd name="connsiteX105" fmla="*/ 255607 w 1401087"/>
              <a:gd name="connsiteY105" fmla="*/ 1906352 h 6858000"/>
              <a:gd name="connsiteX106" fmla="*/ 232164 w 1401087"/>
              <a:gd name="connsiteY106" fmla="*/ 1861531 h 6858000"/>
              <a:gd name="connsiteX107" fmla="*/ 185963 w 1401087"/>
              <a:gd name="connsiteY107" fmla="*/ 1732919 h 6858000"/>
              <a:gd name="connsiteX108" fmla="*/ 158274 w 1401087"/>
              <a:gd name="connsiteY108" fmla="*/ 1663540 h 6858000"/>
              <a:gd name="connsiteX109" fmla="*/ 157400 w 1401087"/>
              <a:gd name="connsiteY109" fmla="*/ 1615777 h 6858000"/>
              <a:gd name="connsiteX110" fmla="*/ 138195 w 1401087"/>
              <a:gd name="connsiteY110" fmla="*/ 1563678 h 6858000"/>
              <a:gd name="connsiteX111" fmla="*/ 151275 w 1401087"/>
              <a:gd name="connsiteY111" fmla="*/ 1519474 h 6858000"/>
              <a:gd name="connsiteX112" fmla="*/ 144017 w 1401087"/>
              <a:gd name="connsiteY112" fmla="*/ 1477995 h 6858000"/>
              <a:gd name="connsiteX113" fmla="*/ 130102 w 1401087"/>
              <a:gd name="connsiteY113" fmla="*/ 1373769 h 6858000"/>
              <a:gd name="connsiteX114" fmla="*/ 138409 w 1401087"/>
              <a:gd name="connsiteY114" fmla="*/ 1307086 h 6858000"/>
              <a:gd name="connsiteX115" fmla="*/ 139597 w 1401087"/>
              <a:gd name="connsiteY115" fmla="*/ 1189033 h 6858000"/>
              <a:gd name="connsiteX116" fmla="*/ 144282 w 1401087"/>
              <a:gd name="connsiteY116" fmla="*/ 1168288 h 6858000"/>
              <a:gd name="connsiteX117" fmla="*/ 136564 w 1401087"/>
              <a:gd name="connsiteY117" fmla="*/ 1142577 h 6858000"/>
              <a:gd name="connsiteX118" fmla="*/ 125870 w 1401087"/>
              <a:gd name="connsiteY118" fmla="*/ 1088484 h 6858000"/>
              <a:gd name="connsiteX119" fmla="*/ 114606 w 1401087"/>
              <a:gd name="connsiteY119" fmla="*/ 1016103 h 6858000"/>
              <a:gd name="connsiteX120" fmla="*/ 116062 w 1401087"/>
              <a:gd name="connsiteY120" fmla="*/ 932283 h 6858000"/>
              <a:gd name="connsiteX121" fmla="*/ 118298 w 1401087"/>
              <a:gd name="connsiteY121" fmla="*/ 915925 h 6858000"/>
              <a:gd name="connsiteX122" fmla="*/ 110927 w 1401087"/>
              <a:gd name="connsiteY122" fmla="*/ 896999 h 6858000"/>
              <a:gd name="connsiteX123" fmla="*/ 80335 w 1401087"/>
              <a:gd name="connsiteY123" fmla="*/ 821517 h 6858000"/>
              <a:gd name="connsiteX124" fmla="*/ 59285 w 1401087"/>
              <a:gd name="connsiteY124" fmla="*/ 751353 h 6858000"/>
              <a:gd name="connsiteX125" fmla="*/ 58843 w 1401087"/>
              <a:gd name="connsiteY125" fmla="*/ 721230 h 6858000"/>
              <a:gd name="connsiteX126" fmla="*/ 44514 w 1401087"/>
              <a:gd name="connsiteY126" fmla="*/ 681659 h 6858000"/>
              <a:gd name="connsiteX127" fmla="*/ 29933 w 1401087"/>
              <a:gd name="connsiteY127" fmla="*/ 635218 h 6858000"/>
              <a:gd name="connsiteX128" fmla="*/ 34944 w 1401087"/>
              <a:gd name="connsiteY128" fmla="*/ 613763 h 6858000"/>
              <a:gd name="connsiteX129" fmla="*/ 20886 w 1401087"/>
              <a:gd name="connsiteY129" fmla="*/ 598582 h 6858000"/>
              <a:gd name="connsiteX130" fmla="*/ 20567 w 1401087"/>
              <a:gd name="connsiteY130" fmla="*/ 576846 h 6858000"/>
              <a:gd name="connsiteX131" fmla="*/ 193 w 1401087"/>
              <a:gd name="connsiteY131" fmla="*/ 530055 h 6858000"/>
              <a:gd name="connsiteX132" fmla="*/ 88207 w 1401087"/>
              <a:gd name="connsiteY132" fmla="*/ 393828 h 6858000"/>
              <a:gd name="connsiteX133" fmla="*/ 88037 w 1401087"/>
              <a:gd name="connsiteY133" fmla="*/ 353137 h 6858000"/>
              <a:gd name="connsiteX134" fmla="*/ 109547 w 1401087"/>
              <a:gd name="connsiteY134" fmla="*/ 309501 h 6858000"/>
              <a:gd name="connsiteX135" fmla="*/ 93730 w 1401087"/>
              <a:gd name="connsiteY135" fmla="*/ 275771 h 6858000"/>
              <a:gd name="connsiteX136" fmla="*/ 110757 w 1401087"/>
              <a:gd name="connsiteY136" fmla="*/ 212860 h 6858000"/>
              <a:gd name="connsiteX137" fmla="*/ 102467 w 1401087"/>
              <a:gd name="connsiteY137" fmla="*/ 144983 h 6858000"/>
              <a:gd name="connsiteX138" fmla="*/ 114751 w 1401087"/>
              <a:gd name="connsiteY138" fmla="*/ 55288 h 6858000"/>
              <a:gd name="connsiteX139" fmla="*/ 74305 w 1401087"/>
              <a:gd name="connsiteY139" fmla="*/ 0 h 6858000"/>
              <a:gd name="connsiteX0" fmla="*/ 53738 w 1380520"/>
              <a:gd name="connsiteY0" fmla="*/ 0 h 6858000"/>
              <a:gd name="connsiteX1" fmla="*/ 1380520 w 1380520"/>
              <a:gd name="connsiteY1" fmla="*/ 0 h 6858000"/>
              <a:gd name="connsiteX2" fmla="*/ 1380520 w 1380520"/>
              <a:gd name="connsiteY2" fmla="*/ 6858000 h 6858000"/>
              <a:gd name="connsiteX3" fmla="*/ 117214 w 1380520"/>
              <a:gd name="connsiteY3" fmla="*/ 6857735 h 6858000"/>
              <a:gd name="connsiteX4" fmla="*/ 153807 w 1380520"/>
              <a:gd name="connsiteY4" fmla="*/ 6776847 h 6858000"/>
              <a:gd name="connsiteX5" fmla="*/ 165307 w 1380520"/>
              <a:gd name="connsiteY5" fmla="*/ 6737706 h 6858000"/>
              <a:gd name="connsiteX6" fmla="*/ 190046 w 1380520"/>
              <a:gd name="connsiteY6" fmla="*/ 6691589 h 6858000"/>
              <a:gd name="connsiteX7" fmla="*/ 167603 w 1380520"/>
              <a:gd name="connsiteY7" fmla="*/ 6659970 h 6858000"/>
              <a:gd name="connsiteX8" fmla="*/ 182694 w 1380520"/>
              <a:gd name="connsiteY8" fmla="*/ 6636211 h 6858000"/>
              <a:gd name="connsiteX9" fmla="*/ 200138 w 1380520"/>
              <a:gd name="connsiteY9" fmla="*/ 6594177 h 6858000"/>
              <a:gd name="connsiteX10" fmla="*/ 214178 w 1380520"/>
              <a:gd name="connsiteY10" fmla="*/ 6557575 h 6858000"/>
              <a:gd name="connsiteX11" fmla="*/ 267135 w 1380520"/>
              <a:gd name="connsiteY11" fmla="*/ 6492130 h 6858000"/>
              <a:gd name="connsiteX12" fmla="*/ 282822 w 1380520"/>
              <a:gd name="connsiteY12" fmla="*/ 6431610 h 6858000"/>
              <a:gd name="connsiteX13" fmla="*/ 326527 w 1380520"/>
              <a:gd name="connsiteY13" fmla="*/ 6379786 h 6858000"/>
              <a:gd name="connsiteX14" fmla="*/ 309750 w 1380520"/>
              <a:gd name="connsiteY14" fmla="*/ 6334727 h 6858000"/>
              <a:gd name="connsiteX15" fmla="*/ 287165 w 1380520"/>
              <a:gd name="connsiteY15" fmla="*/ 6313295 h 6858000"/>
              <a:gd name="connsiteX16" fmla="*/ 294329 w 1380520"/>
              <a:gd name="connsiteY16" fmla="*/ 6280046 h 6858000"/>
              <a:gd name="connsiteX17" fmla="*/ 277074 w 1380520"/>
              <a:gd name="connsiteY17" fmla="*/ 6270265 h 6858000"/>
              <a:gd name="connsiteX18" fmla="*/ 304102 w 1380520"/>
              <a:gd name="connsiteY18" fmla="*/ 6252834 h 6858000"/>
              <a:gd name="connsiteX19" fmla="*/ 282094 w 1380520"/>
              <a:gd name="connsiteY19" fmla="*/ 6202459 h 6858000"/>
              <a:gd name="connsiteX20" fmla="*/ 280892 w 1380520"/>
              <a:gd name="connsiteY20" fmla="*/ 6153037 h 6858000"/>
              <a:gd name="connsiteX21" fmla="*/ 296307 w 1380520"/>
              <a:gd name="connsiteY21" fmla="*/ 6078132 h 6858000"/>
              <a:gd name="connsiteX22" fmla="*/ 283694 w 1380520"/>
              <a:gd name="connsiteY22" fmla="*/ 6028119 h 6858000"/>
              <a:gd name="connsiteX23" fmla="*/ 268923 w 1380520"/>
              <a:gd name="connsiteY23" fmla="*/ 5926735 h 6858000"/>
              <a:gd name="connsiteX24" fmla="*/ 318435 w 1380520"/>
              <a:gd name="connsiteY24" fmla="*/ 5712857 h 6858000"/>
              <a:gd name="connsiteX25" fmla="*/ 297510 w 1380520"/>
              <a:gd name="connsiteY25" fmla="*/ 5676393 h 6858000"/>
              <a:gd name="connsiteX26" fmla="*/ 337102 w 1380520"/>
              <a:gd name="connsiteY26" fmla="*/ 5563435 h 6858000"/>
              <a:gd name="connsiteX27" fmla="*/ 384232 w 1380520"/>
              <a:gd name="connsiteY27" fmla="*/ 5437125 h 6858000"/>
              <a:gd name="connsiteX28" fmla="*/ 397800 w 1380520"/>
              <a:gd name="connsiteY28" fmla="*/ 5396260 h 6858000"/>
              <a:gd name="connsiteX29" fmla="*/ 413781 w 1380520"/>
              <a:gd name="connsiteY29" fmla="*/ 5330009 h 6858000"/>
              <a:gd name="connsiteX30" fmla="*/ 447274 w 1380520"/>
              <a:gd name="connsiteY30" fmla="*/ 5273739 h 6858000"/>
              <a:gd name="connsiteX31" fmla="*/ 456873 w 1380520"/>
              <a:gd name="connsiteY31" fmla="*/ 5241779 h 6858000"/>
              <a:gd name="connsiteX32" fmla="*/ 468099 w 1380520"/>
              <a:gd name="connsiteY32" fmla="*/ 5225268 h 6858000"/>
              <a:gd name="connsiteX33" fmla="*/ 469119 w 1380520"/>
              <a:gd name="connsiteY33" fmla="*/ 5217684 h 6858000"/>
              <a:gd name="connsiteX34" fmla="*/ 476460 w 1380520"/>
              <a:gd name="connsiteY34" fmla="*/ 5193377 h 6858000"/>
              <a:gd name="connsiteX35" fmla="*/ 479763 w 1380520"/>
              <a:gd name="connsiteY35" fmla="*/ 5179288 h 6858000"/>
              <a:gd name="connsiteX36" fmla="*/ 480747 w 1380520"/>
              <a:gd name="connsiteY36" fmla="*/ 5173621 h 6858000"/>
              <a:gd name="connsiteX37" fmla="*/ 476381 w 1380520"/>
              <a:gd name="connsiteY37" fmla="*/ 5159961 h 6858000"/>
              <a:gd name="connsiteX38" fmla="*/ 483058 w 1380520"/>
              <a:gd name="connsiteY38" fmla="*/ 5144295 h 6858000"/>
              <a:gd name="connsiteX39" fmla="*/ 479991 w 1380520"/>
              <a:gd name="connsiteY39" fmla="*/ 5125185 h 6858000"/>
              <a:gd name="connsiteX40" fmla="*/ 486821 w 1380520"/>
              <a:gd name="connsiteY40" fmla="*/ 5121884 h 6858000"/>
              <a:gd name="connsiteX41" fmla="*/ 493857 w 1380520"/>
              <a:gd name="connsiteY41" fmla="*/ 5067850 h 6858000"/>
              <a:gd name="connsiteX42" fmla="*/ 496588 w 1380520"/>
              <a:gd name="connsiteY42" fmla="*/ 5060861 h 6858000"/>
              <a:gd name="connsiteX43" fmla="*/ 493292 w 1380520"/>
              <a:gd name="connsiteY43" fmla="*/ 5034192 h 6858000"/>
              <a:gd name="connsiteX44" fmla="*/ 494846 w 1380520"/>
              <a:gd name="connsiteY44" fmla="*/ 4993030 h 6858000"/>
              <a:gd name="connsiteX45" fmla="*/ 501755 w 1380520"/>
              <a:gd name="connsiteY45" fmla="*/ 4946844 h 6858000"/>
              <a:gd name="connsiteX46" fmla="*/ 497611 w 1380520"/>
              <a:gd name="connsiteY46" fmla="*/ 4932692 h 6858000"/>
              <a:gd name="connsiteX47" fmla="*/ 513014 w 1380520"/>
              <a:gd name="connsiteY47" fmla="*/ 4858827 h 6858000"/>
              <a:gd name="connsiteX48" fmla="*/ 518917 w 1380520"/>
              <a:gd name="connsiteY48" fmla="*/ 4821170 h 6858000"/>
              <a:gd name="connsiteX49" fmla="*/ 523650 w 1380520"/>
              <a:gd name="connsiteY49" fmla="*/ 4780965 h 6858000"/>
              <a:gd name="connsiteX50" fmla="*/ 524943 w 1380520"/>
              <a:gd name="connsiteY50" fmla="*/ 4750867 h 6858000"/>
              <a:gd name="connsiteX51" fmla="*/ 522750 w 1380520"/>
              <a:gd name="connsiteY51" fmla="*/ 4690749 h 6858000"/>
              <a:gd name="connsiteX52" fmla="*/ 518230 w 1380520"/>
              <a:gd name="connsiteY52" fmla="*/ 4584173 h 6858000"/>
              <a:gd name="connsiteX53" fmla="*/ 513313 w 1380520"/>
              <a:gd name="connsiteY53" fmla="*/ 4444346 h 6858000"/>
              <a:gd name="connsiteX54" fmla="*/ 509878 w 1380520"/>
              <a:gd name="connsiteY54" fmla="*/ 4375228 h 6858000"/>
              <a:gd name="connsiteX55" fmla="*/ 490531 w 1380520"/>
              <a:gd name="connsiteY55" fmla="*/ 4214165 h 6858000"/>
              <a:gd name="connsiteX56" fmla="*/ 494604 w 1380520"/>
              <a:gd name="connsiteY56" fmla="*/ 4090296 h 6858000"/>
              <a:gd name="connsiteX57" fmla="*/ 479860 w 1380520"/>
              <a:gd name="connsiteY57" fmla="*/ 4033999 h 6858000"/>
              <a:gd name="connsiteX58" fmla="*/ 481009 w 1380520"/>
              <a:gd name="connsiteY58" fmla="*/ 4031933 h 6858000"/>
              <a:gd name="connsiteX59" fmla="*/ 479585 w 1380520"/>
              <a:gd name="connsiteY59" fmla="*/ 4013953 h 6858000"/>
              <a:gd name="connsiteX60" fmla="*/ 465880 w 1380520"/>
              <a:gd name="connsiteY60" fmla="*/ 3974753 h 6858000"/>
              <a:gd name="connsiteX61" fmla="*/ 467478 w 1380520"/>
              <a:gd name="connsiteY61" fmla="*/ 3969950 h 6858000"/>
              <a:gd name="connsiteX62" fmla="*/ 460900 w 1380520"/>
              <a:gd name="connsiteY62" fmla="*/ 3933779 h 6858000"/>
              <a:gd name="connsiteX63" fmla="*/ 462231 w 1380520"/>
              <a:gd name="connsiteY63" fmla="*/ 3933093 h 6858000"/>
              <a:gd name="connsiteX64" fmla="*/ 466585 w 1380520"/>
              <a:gd name="connsiteY64" fmla="*/ 3922082 h 6858000"/>
              <a:gd name="connsiteX65" fmla="*/ 471663 w 1380520"/>
              <a:gd name="connsiteY65" fmla="*/ 3901461 h 6858000"/>
              <a:gd name="connsiteX66" fmla="*/ 494257 w 1380520"/>
              <a:gd name="connsiteY66" fmla="*/ 3813873 h 6858000"/>
              <a:gd name="connsiteX67" fmla="*/ 493682 w 1380520"/>
              <a:gd name="connsiteY67" fmla="*/ 3806161 h 6858000"/>
              <a:gd name="connsiteX68" fmla="*/ 493989 w 1380520"/>
              <a:gd name="connsiteY68" fmla="*/ 3805957 h 6858000"/>
              <a:gd name="connsiteX69" fmla="*/ 494016 w 1380520"/>
              <a:gd name="connsiteY69" fmla="*/ 3797724 h 6858000"/>
              <a:gd name="connsiteX70" fmla="*/ 492631 w 1380520"/>
              <a:gd name="connsiteY70" fmla="*/ 3792098 h 6858000"/>
              <a:gd name="connsiteX71" fmla="*/ 491515 w 1380520"/>
              <a:gd name="connsiteY71" fmla="*/ 3777135 h 6858000"/>
              <a:gd name="connsiteX72" fmla="*/ 493248 w 1380520"/>
              <a:gd name="connsiteY72" fmla="*/ 3771656 h 6858000"/>
              <a:gd name="connsiteX73" fmla="*/ 496991 w 1380520"/>
              <a:gd name="connsiteY73" fmla="*/ 3769007 h 6858000"/>
              <a:gd name="connsiteX74" fmla="*/ 496457 w 1380520"/>
              <a:gd name="connsiteY74" fmla="*/ 3767709 h 6858000"/>
              <a:gd name="connsiteX75" fmla="*/ 505153 w 1380520"/>
              <a:gd name="connsiteY75" fmla="*/ 3738082 h 6858000"/>
              <a:gd name="connsiteX76" fmla="*/ 512499 w 1380520"/>
              <a:gd name="connsiteY76" fmla="*/ 3673397 h 6858000"/>
              <a:gd name="connsiteX77" fmla="*/ 511795 w 1380520"/>
              <a:gd name="connsiteY77" fmla="*/ 3637109 h 6858000"/>
              <a:gd name="connsiteX78" fmla="*/ 515238 w 1380520"/>
              <a:gd name="connsiteY78" fmla="*/ 3536883 h 6858000"/>
              <a:gd name="connsiteX79" fmla="*/ 522776 w 1380520"/>
              <a:gd name="connsiteY79" fmla="*/ 3435652 h 6858000"/>
              <a:gd name="connsiteX80" fmla="*/ 524447 w 1380520"/>
              <a:gd name="connsiteY80" fmla="*/ 3307769 h 6858000"/>
              <a:gd name="connsiteX81" fmla="*/ 542010 w 1380520"/>
              <a:gd name="connsiteY81" fmla="*/ 3250522 h 6858000"/>
              <a:gd name="connsiteX82" fmla="*/ 542435 w 1380520"/>
              <a:gd name="connsiteY82" fmla="*/ 3229163 h 6858000"/>
              <a:gd name="connsiteX83" fmla="*/ 544258 w 1380520"/>
              <a:gd name="connsiteY83" fmla="*/ 3217217 h 6858000"/>
              <a:gd name="connsiteX84" fmla="*/ 531093 w 1380520"/>
              <a:gd name="connsiteY84" fmla="*/ 3183755 h 6858000"/>
              <a:gd name="connsiteX85" fmla="*/ 531594 w 1380520"/>
              <a:gd name="connsiteY85" fmla="*/ 3178642 h 6858000"/>
              <a:gd name="connsiteX86" fmla="*/ 519194 w 1380520"/>
              <a:gd name="connsiteY86" fmla="*/ 3158586 h 6858000"/>
              <a:gd name="connsiteX87" fmla="*/ 504379 w 1380520"/>
              <a:gd name="connsiteY87" fmla="*/ 3129034 h 6858000"/>
              <a:gd name="connsiteX88" fmla="*/ 505044 w 1380520"/>
              <a:gd name="connsiteY88" fmla="*/ 3126682 h 6858000"/>
              <a:gd name="connsiteX89" fmla="*/ 495912 w 1380520"/>
              <a:gd name="connsiteY89" fmla="*/ 3114519 h 6858000"/>
              <a:gd name="connsiteX90" fmla="*/ 482521 w 1380520"/>
              <a:gd name="connsiteY90" fmla="*/ 3106272 h 6858000"/>
              <a:gd name="connsiteX91" fmla="*/ 455251 w 1380520"/>
              <a:gd name="connsiteY91" fmla="*/ 2958185 h 6858000"/>
              <a:gd name="connsiteX92" fmla="*/ 397865 w 1380520"/>
              <a:gd name="connsiteY92" fmla="*/ 2762989 h 6858000"/>
              <a:gd name="connsiteX93" fmla="*/ 346783 w 1380520"/>
              <a:gd name="connsiteY93" fmla="*/ 2554718 h 6858000"/>
              <a:gd name="connsiteX94" fmla="*/ 326877 w 1380520"/>
              <a:gd name="connsiteY94" fmla="*/ 2485734 h 6858000"/>
              <a:gd name="connsiteX95" fmla="*/ 317600 w 1380520"/>
              <a:gd name="connsiteY95" fmla="*/ 2447068 h 6858000"/>
              <a:gd name="connsiteX96" fmla="*/ 304561 w 1380520"/>
              <a:gd name="connsiteY96" fmla="*/ 2425819 h 6858000"/>
              <a:gd name="connsiteX97" fmla="*/ 310560 w 1380520"/>
              <a:gd name="connsiteY97" fmla="*/ 2402874 h 6858000"/>
              <a:gd name="connsiteX98" fmla="*/ 313172 w 1380520"/>
              <a:gd name="connsiteY98" fmla="*/ 2381443 h 6858000"/>
              <a:gd name="connsiteX99" fmla="*/ 289501 w 1380520"/>
              <a:gd name="connsiteY99" fmla="*/ 2261920 h 6858000"/>
              <a:gd name="connsiteX100" fmla="*/ 279388 w 1380520"/>
              <a:gd name="connsiteY100" fmla="*/ 2195378 h 6858000"/>
              <a:gd name="connsiteX101" fmla="*/ 263605 w 1380520"/>
              <a:gd name="connsiteY101" fmla="*/ 2155135 h 6858000"/>
              <a:gd name="connsiteX102" fmla="*/ 261063 w 1380520"/>
              <a:gd name="connsiteY102" fmla="*/ 2118008 h 6858000"/>
              <a:gd name="connsiteX103" fmla="*/ 262056 w 1380520"/>
              <a:gd name="connsiteY103" fmla="*/ 2050531 h 6858000"/>
              <a:gd name="connsiteX104" fmla="*/ 253862 w 1380520"/>
              <a:gd name="connsiteY104" fmla="*/ 1963269 h 6858000"/>
              <a:gd name="connsiteX105" fmla="*/ 235040 w 1380520"/>
              <a:gd name="connsiteY105" fmla="*/ 1906352 h 6858000"/>
              <a:gd name="connsiteX106" fmla="*/ 211597 w 1380520"/>
              <a:gd name="connsiteY106" fmla="*/ 1861531 h 6858000"/>
              <a:gd name="connsiteX107" fmla="*/ 165396 w 1380520"/>
              <a:gd name="connsiteY107" fmla="*/ 1732919 h 6858000"/>
              <a:gd name="connsiteX108" fmla="*/ 137707 w 1380520"/>
              <a:gd name="connsiteY108" fmla="*/ 1663540 h 6858000"/>
              <a:gd name="connsiteX109" fmla="*/ 136833 w 1380520"/>
              <a:gd name="connsiteY109" fmla="*/ 1615777 h 6858000"/>
              <a:gd name="connsiteX110" fmla="*/ 117628 w 1380520"/>
              <a:gd name="connsiteY110" fmla="*/ 1563678 h 6858000"/>
              <a:gd name="connsiteX111" fmla="*/ 130708 w 1380520"/>
              <a:gd name="connsiteY111" fmla="*/ 1519474 h 6858000"/>
              <a:gd name="connsiteX112" fmla="*/ 123450 w 1380520"/>
              <a:gd name="connsiteY112" fmla="*/ 1477995 h 6858000"/>
              <a:gd name="connsiteX113" fmla="*/ 109535 w 1380520"/>
              <a:gd name="connsiteY113" fmla="*/ 1373769 h 6858000"/>
              <a:gd name="connsiteX114" fmla="*/ 117842 w 1380520"/>
              <a:gd name="connsiteY114" fmla="*/ 1307086 h 6858000"/>
              <a:gd name="connsiteX115" fmla="*/ 119030 w 1380520"/>
              <a:gd name="connsiteY115" fmla="*/ 1189033 h 6858000"/>
              <a:gd name="connsiteX116" fmla="*/ 123715 w 1380520"/>
              <a:gd name="connsiteY116" fmla="*/ 1168288 h 6858000"/>
              <a:gd name="connsiteX117" fmla="*/ 115997 w 1380520"/>
              <a:gd name="connsiteY117" fmla="*/ 1142577 h 6858000"/>
              <a:gd name="connsiteX118" fmla="*/ 105303 w 1380520"/>
              <a:gd name="connsiteY118" fmla="*/ 1088484 h 6858000"/>
              <a:gd name="connsiteX119" fmla="*/ 94039 w 1380520"/>
              <a:gd name="connsiteY119" fmla="*/ 1016103 h 6858000"/>
              <a:gd name="connsiteX120" fmla="*/ 95495 w 1380520"/>
              <a:gd name="connsiteY120" fmla="*/ 932283 h 6858000"/>
              <a:gd name="connsiteX121" fmla="*/ 97731 w 1380520"/>
              <a:gd name="connsiteY121" fmla="*/ 915925 h 6858000"/>
              <a:gd name="connsiteX122" fmla="*/ 90360 w 1380520"/>
              <a:gd name="connsiteY122" fmla="*/ 896999 h 6858000"/>
              <a:gd name="connsiteX123" fmla="*/ 59768 w 1380520"/>
              <a:gd name="connsiteY123" fmla="*/ 821517 h 6858000"/>
              <a:gd name="connsiteX124" fmla="*/ 38718 w 1380520"/>
              <a:gd name="connsiteY124" fmla="*/ 751353 h 6858000"/>
              <a:gd name="connsiteX125" fmla="*/ 38276 w 1380520"/>
              <a:gd name="connsiteY125" fmla="*/ 721230 h 6858000"/>
              <a:gd name="connsiteX126" fmla="*/ 23947 w 1380520"/>
              <a:gd name="connsiteY126" fmla="*/ 681659 h 6858000"/>
              <a:gd name="connsiteX127" fmla="*/ 9366 w 1380520"/>
              <a:gd name="connsiteY127" fmla="*/ 635218 h 6858000"/>
              <a:gd name="connsiteX128" fmla="*/ 14377 w 1380520"/>
              <a:gd name="connsiteY128" fmla="*/ 613763 h 6858000"/>
              <a:gd name="connsiteX129" fmla="*/ 319 w 1380520"/>
              <a:gd name="connsiteY129" fmla="*/ 598582 h 6858000"/>
              <a:gd name="connsiteX130" fmla="*/ 0 w 1380520"/>
              <a:gd name="connsiteY130" fmla="*/ 576846 h 6858000"/>
              <a:gd name="connsiteX131" fmla="*/ 68392 w 1380520"/>
              <a:gd name="connsiteY131" fmla="*/ 446567 h 6858000"/>
              <a:gd name="connsiteX132" fmla="*/ 67640 w 1380520"/>
              <a:gd name="connsiteY132" fmla="*/ 393828 h 6858000"/>
              <a:gd name="connsiteX133" fmla="*/ 67470 w 1380520"/>
              <a:gd name="connsiteY133" fmla="*/ 353137 h 6858000"/>
              <a:gd name="connsiteX134" fmla="*/ 88980 w 1380520"/>
              <a:gd name="connsiteY134" fmla="*/ 309501 h 6858000"/>
              <a:gd name="connsiteX135" fmla="*/ 73163 w 1380520"/>
              <a:gd name="connsiteY135" fmla="*/ 275771 h 6858000"/>
              <a:gd name="connsiteX136" fmla="*/ 90190 w 1380520"/>
              <a:gd name="connsiteY136" fmla="*/ 212860 h 6858000"/>
              <a:gd name="connsiteX137" fmla="*/ 81900 w 1380520"/>
              <a:gd name="connsiteY137" fmla="*/ 144983 h 6858000"/>
              <a:gd name="connsiteX138" fmla="*/ 94184 w 1380520"/>
              <a:gd name="connsiteY138" fmla="*/ 55288 h 6858000"/>
              <a:gd name="connsiteX139" fmla="*/ 53738 w 1380520"/>
              <a:gd name="connsiteY139" fmla="*/ 0 h 6858000"/>
              <a:gd name="connsiteX0" fmla="*/ 53420 w 1380202"/>
              <a:gd name="connsiteY0" fmla="*/ 0 h 6858000"/>
              <a:gd name="connsiteX1" fmla="*/ 1380202 w 1380202"/>
              <a:gd name="connsiteY1" fmla="*/ 0 h 6858000"/>
              <a:gd name="connsiteX2" fmla="*/ 1380202 w 1380202"/>
              <a:gd name="connsiteY2" fmla="*/ 6858000 h 6858000"/>
              <a:gd name="connsiteX3" fmla="*/ 116896 w 1380202"/>
              <a:gd name="connsiteY3" fmla="*/ 6857735 h 6858000"/>
              <a:gd name="connsiteX4" fmla="*/ 153489 w 1380202"/>
              <a:gd name="connsiteY4" fmla="*/ 6776847 h 6858000"/>
              <a:gd name="connsiteX5" fmla="*/ 164989 w 1380202"/>
              <a:gd name="connsiteY5" fmla="*/ 6737706 h 6858000"/>
              <a:gd name="connsiteX6" fmla="*/ 189728 w 1380202"/>
              <a:gd name="connsiteY6" fmla="*/ 6691589 h 6858000"/>
              <a:gd name="connsiteX7" fmla="*/ 167285 w 1380202"/>
              <a:gd name="connsiteY7" fmla="*/ 6659970 h 6858000"/>
              <a:gd name="connsiteX8" fmla="*/ 182376 w 1380202"/>
              <a:gd name="connsiteY8" fmla="*/ 6636211 h 6858000"/>
              <a:gd name="connsiteX9" fmla="*/ 199820 w 1380202"/>
              <a:gd name="connsiteY9" fmla="*/ 6594177 h 6858000"/>
              <a:gd name="connsiteX10" fmla="*/ 213860 w 1380202"/>
              <a:gd name="connsiteY10" fmla="*/ 6557575 h 6858000"/>
              <a:gd name="connsiteX11" fmla="*/ 266817 w 1380202"/>
              <a:gd name="connsiteY11" fmla="*/ 6492130 h 6858000"/>
              <a:gd name="connsiteX12" fmla="*/ 282504 w 1380202"/>
              <a:gd name="connsiteY12" fmla="*/ 6431610 h 6858000"/>
              <a:gd name="connsiteX13" fmla="*/ 326209 w 1380202"/>
              <a:gd name="connsiteY13" fmla="*/ 6379786 h 6858000"/>
              <a:gd name="connsiteX14" fmla="*/ 309432 w 1380202"/>
              <a:gd name="connsiteY14" fmla="*/ 6334727 h 6858000"/>
              <a:gd name="connsiteX15" fmla="*/ 286847 w 1380202"/>
              <a:gd name="connsiteY15" fmla="*/ 6313295 h 6858000"/>
              <a:gd name="connsiteX16" fmla="*/ 294011 w 1380202"/>
              <a:gd name="connsiteY16" fmla="*/ 6280046 h 6858000"/>
              <a:gd name="connsiteX17" fmla="*/ 276756 w 1380202"/>
              <a:gd name="connsiteY17" fmla="*/ 6270265 h 6858000"/>
              <a:gd name="connsiteX18" fmla="*/ 303784 w 1380202"/>
              <a:gd name="connsiteY18" fmla="*/ 6252834 h 6858000"/>
              <a:gd name="connsiteX19" fmla="*/ 281776 w 1380202"/>
              <a:gd name="connsiteY19" fmla="*/ 6202459 h 6858000"/>
              <a:gd name="connsiteX20" fmla="*/ 280574 w 1380202"/>
              <a:gd name="connsiteY20" fmla="*/ 6153037 h 6858000"/>
              <a:gd name="connsiteX21" fmla="*/ 295989 w 1380202"/>
              <a:gd name="connsiteY21" fmla="*/ 6078132 h 6858000"/>
              <a:gd name="connsiteX22" fmla="*/ 283376 w 1380202"/>
              <a:gd name="connsiteY22" fmla="*/ 6028119 h 6858000"/>
              <a:gd name="connsiteX23" fmla="*/ 268605 w 1380202"/>
              <a:gd name="connsiteY23" fmla="*/ 5926735 h 6858000"/>
              <a:gd name="connsiteX24" fmla="*/ 318117 w 1380202"/>
              <a:gd name="connsiteY24" fmla="*/ 5712857 h 6858000"/>
              <a:gd name="connsiteX25" fmla="*/ 297192 w 1380202"/>
              <a:gd name="connsiteY25" fmla="*/ 5676393 h 6858000"/>
              <a:gd name="connsiteX26" fmla="*/ 336784 w 1380202"/>
              <a:gd name="connsiteY26" fmla="*/ 5563435 h 6858000"/>
              <a:gd name="connsiteX27" fmla="*/ 383914 w 1380202"/>
              <a:gd name="connsiteY27" fmla="*/ 5437125 h 6858000"/>
              <a:gd name="connsiteX28" fmla="*/ 397482 w 1380202"/>
              <a:gd name="connsiteY28" fmla="*/ 5396260 h 6858000"/>
              <a:gd name="connsiteX29" fmla="*/ 413463 w 1380202"/>
              <a:gd name="connsiteY29" fmla="*/ 5330009 h 6858000"/>
              <a:gd name="connsiteX30" fmla="*/ 446956 w 1380202"/>
              <a:gd name="connsiteY30" fmla="*/ 5273739 h 6858000"/>
              <a:gd name="connsiteX31" fmla="*/ 456555 w 1380202"/>
              <a:gd name="connsiteY31" fmla="*/ 5241779 h 6858000"/>
              <a:gd name="connsiteX32" fmla="*/ 467781 w 1380202"/>
              <a:gd name="connsiteY32" fmla="*/ 5225268 h 6858000"/>
              <a:gd name="connsiteX33" fmla="*/ 468801 w 1380202"/>
              <a:gd name="connsiteY33" fmla="*/ 5217684 h 6858000"/>
              <a:gd name="connsiteX34" fmla="*/ 476142 w 1380202"/>
              <a:gd name="connsiteY34" fmla="*/ 5193377 h 6858000"/>
              <a:gd name="connsiteX35" fmla="*/ 479445 w 1380202"/>
              <a:gd name="connsiteY35" fmla="*/ 5179288 h 6858000"/>
              <a:gd name="connsiteX36" fmla="*/ 480429 w 1380202"/>
              <a:gd name="connsiteY36" fmla="*/ 5173621 h 6858000"/>
              <a:gd name="connsiteX37" fmla="*/ 476063 w 1380202"/>
              <a:gd name="connsiteY37" fmla="*/ 5159961 h 6858000"/>
              <a:gd name="connsiteX38" fmla="*/ 482740 w 1380202"/>
              <a:gd name="connsiteY38" fmla="*/ 5144295 h 6858000"/>
              <a:gd name="connsiteX39" fmla="*/ 479673 w 1380202"/>
              <a:gd name="connsiteY39" fmla="*/ 5125185 h 6858000"/>
              <a:gd name="connsiteX40" fmla="*/ 486503 w 1380202"/>
              <a:gd name="connsiteY40" fmla="*/ 5121884 h 6858000"/>
              <a:gd name="connsiteX41" fmla="*/ 493539 w 1380202"/>
              <a:gd name="connsiteY41" fmla="*/ 5067850 h 6858000"/>
              <a:gd name="connsiteX42" fmla="*/ 496270 w 1380202"/>
              <a:gd name="connsiteY42" fmla="*/ 5060861 h 6858000"/>
              <a:gd name="connsiteX43" fmla="*/ 492974 w 1380202"/>
              <a:gd name="connsiteY43" fmla="*/ 5034192 h 6858000"/>
              <a:gd name="connsiteX44" fmla="*/ 494528 w 1380202"/>
              <a:gd name="connsiteY44" fmla="*/ 4993030 h 6858000"/>
              <a:gd name="connsiteX45" fmla="*/ 501437 w 1380202"/>
              <a:gd name="connsiteY45" fmla="*/ 4946844 h 6858000"/>
              <a:gd name="connsiteX46" fmla="*/ 497293 w 1380202"/>
              <a:gd name="connsiteY46" fmla="*/ 4932692 h 6858000"/>
              <a:gd name="connsiteX47" fmla="*/ 512696 w 1380202"/>
              <a:gd name="connsiteY47" fmla="*/ 4858827 h 6858000"/>
              <a:gd name="connsiteX48" fmla="*/ 518599 w 1380202"/>
              <a:gd name="connsiteY48" fmla="*/ 4821170 h 6858000"/>
              <a:gd name="connsiteX49" fmla="*/ 523332 w 1380202"/>
              <a:gd name="connsiteY49" fmla="*/ 4780965 h 6858000"/>
              <a:gd name="connsiteX50" fmla="*/ 524625 w 1380202"/>
              <a:gd name="connsiteY50" fmla="*/ 4750867 h 6858000"/>
              <a:gd name="connsiteX51" fmla="*/ 522432 w 1380202"/>
              <a:gd name="connsiteY51" fmla="*/ 4690749 h 6858000"/>
              <a:gd name="connsiteX52" fmla="*/ 517912 w 1380202"/>
              <a:gd name="connsiteY52" fmla="*/ 4584173 h 6858000"/>
              <a:gd name="connsiteX53" fmla="*/ 512995 w 1380202"/>
              <a:gd name="connsiteY53" fmla="*/ 4444346 h 6858000"/>
              <a:gd name="connsiteX54" fmla="*/ 509560 w 1380202"/>
              <a:gd name="connsiteY54" fmla="*/ 4375228 h 6858000"/>
              <a:gd name="connsiteX55" fmla="*/ 490213 w 1380202"/>
              <a:gd name="connsiteY55" fmla="*/ 4214165 h 6858000"/>
              <a:gd name="connsiteX56" fmla="*/ 494286 w 1380202"/>
              <a:gd name="connsiteY56" fmla="*/ 4090296 h 6858000"/>
              <a:gd name="connsiteX57" fmla="*/ 479542 w 1380202"/>
              <a:gd name="connsiteY57" fmla="*/ 4033999 h 6858000"/>
              <a:gd name="connsiteX58" fmla="*/ 480691 w 1380202"/>
              <a:gd name="connsiteY58" fmla="*/ 4031933 h 6858000"/>
              <a:gd name="connsiteX59" fmla="*/ 479267 w 1380202"/>
              <a:gd name="connsiteY59" fmla="*/ 4013953 h 6858000"/>
              <a:gd name="connsiteX60" fmla="*/ 465562 w 1380202"/>
              <a:gd name="connsiteY60" fmla="*/ 3974753 h 6858000"/>
              <a:gd name="connsiteX61" fmla="*/ 467160 w 1380202"/>
              <a:gd name="connsiteY61" fmla="*/ 3969950 h 6858000"/>
              <a:gd name="connsiteX62" fmla="*/ 460582 w 1380202"/>
              <a:gd name="connsiteY62" fmla="*/ 3933779 h 6858000"/>
              <a:gd name="connsiteX63" fmla="*/ 461913 w 1380202"/>
              <a:gd name="connsiteY63" fmla="*/ 3933093 h 6858000"/>
              <a:gd name="connsiteX64" fmla="*/ 466267 w 1380202"/>
              <a:gd name="connsiteY64" fmla="*/ 3922082 h 6858000"/>
              <a:gd name="connsiteX65" fmla="*/ 471345 w 1380202"/>
              <a:gd name="connsiteY65" fmla="*/ 3901461 h 6858000"/>
              <a:gd name="connsiteX66" fmla="*/ 493939 w 1380202"/>
              <a:gd name="connsiteY66" fmla="*/ 3813873 h 6858000"/>
              <a:gd name="connsiteX67" fmla="*/ 493364 w 1380202"/>
              <a:gd name="connsiteY67" fmla="*/ 3806161 h 6858000"/>
              <a:gd name="connsiteX68" fmla="*/ 493671 w 1380202"/>
              <a:gd name="connsiteY68" fmla="*/ 3805957 h 6858000"/>
              <a:gd name="connsiteX69" fmla="*/ 493698 w 1380202"/>
              <a:gd name="connsiteY69" fmla="*/ 3797724 h 6858000"/>
              <a:gd name="connsiteX70" fmla="*/ 492313 w 1380202"/>
              <a:gd name="connsiteY70" fmla="*/ 3792098 h 6858000"/>
              <a:gd name="connsiteX71" fmla="*/ 491197 w 1380202"/>
              <a:gd name="connsiteY71" fmla="*/ 3777135 h 6858000"/>
              <a:gd name="connsiteX72" fmla="*/ 492930 w 1380202"/>
              <a:gd name="connsiteY72" fmla="*/ 3771656 h 6858000"/>
              <a:gd name="connsiteX73" fmla="*/ 496673 w 1380202"/>
              <a:gd name="connsiteY73" fmla="*/ 3769007 h 6858000"/>
              <a:gd name="connsiteX74" fmla="*/ 496139 w 1380202"/>
              <a:gd name="connsiteY74" fmla="*/ 3767709 h 6858000"/>
              <a:gd name="connsiteX75" fmla="*/ 504835 w 1380202"/>
              <a:gd name="connsiteY75" fmla="*/ 3738082 h 6858000"/>
              <a:gd name="connsiteX76" fmla="*/ 512181 w 1380202"/>
              <a:gd name="connsiteY76" fmla="*/ 3673397 h 6858000"/>
              <a:gd name="connsiteX77" fmla="*/ 511477 w 1380202"/>
              <a:gd name="connsiteY77" fmla="*/ 3637109 h 6858000"/>
              <a:gd name="connsiteX78" fmla="*/ 514920 w 1380202"/>
              <a:gd name="connsiteY78" fmla="*/ 3536883 h 6858000"/>
              <a:gd name="connsiteX79" fmla="*/ 522458 w 1380202"/>
              <a:gd name="connsiteY79" fmla="*/ 3435652 h 6858000"/>
              <a:gd name="connsiteX80" fmla="*/ 524129 w 1380202"/>
              <a:gd name="connsiteY80" fmla="*/ 3307769 h 6858000"/>
              <a:gd name="connsiteX81" fmla="*/ 541692 w 1380202"/>
              <a:gd name="connsiteY81" fmla="*/ 3250522 h 6858000"/>
              <a:gd name="connsiteX82" fmla="*/ 542117 w 1380202"/>
              <a:gd name="connsiteY82" fmla="*/ 3229163 h 6858000"/>
              <a:gd name="connsiteX83" fmla="*/ 543940 w 1380202"/>
              <a:gd name="connsiteY83" fmla="*/ 3217217 h 6858000"/>
              <a:gd name="connsiteX84" fmla="*/ 530775 w 1380202"/>
              <a:gd name="connsiteY84" fmla="*/ 3183755 h 6858000"/>
              <a:gd name="connsiteX85" fmla="*/ 531276 w 1380202"/>
              <a:gd name="connsiteY85" fmla="*/ 3178642 h 6858000"/>
              <a:gd name="connsiteX86" fmla="*/ 518876 w 1380202"/>
              <a:gd name="connsiteY86" fmla="*/ 3158586 h 6858000"/>
              <a:gd name="connsiteX87" fmla="*/ 504061 w 1380202"/>
              <a:gd name="connsiteY87" fmla="*/ 3129034 h 6858000"/>
              <a:gd name="connsiteX88" fmla="*/ 504726 w 1380202"/>
              <a:gd name="connsiteY88" fmla="*/ 3126682 h 6858000"/>
              <a:gd name="connsiteX89" fmla="*/ 495594 w 1380202"/>
              <a:gd name="connsiteY89" fmla="*/ 3114519 h 6858000"/>
              <a:gd name="connsiteX90" fmla="*/ 482203 w 1380202"/>
              <a:gd name="connsiteY90" fmla="*/ 3106272 h 6858000"/>
              <a:gd name="connsiteX91" fmla="*/ 454933 w 1380202"/>
              <a:gd name="connsiteY91" fmla="*/ 2958185 h 6858000"/>
              <a:gd name="connsiteX92" fmla="*/ 397547 w 1380202"/>
              <a:gd name="connsiteY92" fmla="*/ 2762989 h 6858000"/>
              <a:gd name="connsiteX93" fmla="*/ 346465 w 1380202"/>
              <a:gd name="connsiteY93" fmla="*/ 2554718 h 6858000"/>
              <a:gd name="connsiteX94" fmla="*/ 326559 w 1380202"/>
              <a:gd name="connsiteY94" fmla="*/ 2485734 h 6858000"/>
              <a:gd name="connsiteX95" fmla="*/ 317282 w 1380202"/>
              <a:gd name="connsiteY95" fmla="*/ 2447068 h 6858000"/>
              <a:gd name="connsiteX96" fmla="*/ 304243 w 1380202"/>
              <a:gd name="connsiteY96" fmla="*/ 2425819 h 6858000"/>
              <a:gd name="connsiteX97" fmla="*/ 310242 w 1380202"/>
              <a:gd name="connsiteY97" fmla="*/ 2402874 h 6858000"/>
              <a:gd name="connsiteX98" fmla="*/ 312854 w 1380202"/>
              <a:gd name="connsiteY98" fmla="*/ 2381443 h 6858000"/>
              <a:gd name="connsiteX99" fmla="*/ 289183 w 1380202"/>
              <a:gd name="connsiteY99" fmla="*/ 2261920 h 6858000"/>
              <a:gd name="connsiteX100" fmla="*/ 279070 w 1380202"/>
              <a:gd name="connsiteY100" fmla="*/ 2195378 h 6858000"/>
              <a:gd name="connsiteX101" fmla="*/ 263287 w 1380202"/>
              <a:gd name="connsiteY101" fmla="*/ 2155135 h 6858000"/>
              <a:gd name="connsiteX102" fmla="*/ 260745 w 1380202"/>
              <a:gd name="connsiteY102" fmla="*/ 2118008 h 6858000"/>
              <a:gd name="connsiteX103" fmla="*/ 261738 w 1380202"/>
              <a:gd name="connsiteY103" fmla="*/ 2050531 h 6858000"/>
              <a:gd name="connsiteX104" fmla="*/ 253544 w 1380202"/>
              <a:gd name="connsiteY104" fmla="*/ 1963269 h 6858000"/>
              <a:gd name="connsiteX105" fmla="*/ 234722 w 1380202"/>
              <a:gd name="connsiteY105" fmla="*/ 1906352 h 6858000"/>
              <a:gd name="connsiteX106" fmla="*/ 211279 w 1380202"/>
              <a:gd name="connsiteY106" fmla="*/ 1861531 h 6858000"/>
              <a:gd name="connsiteX107" fmla="*/ 165078 w 1380202"/>
              <a:gd name="connsiteY107" fmla="*/ 1732919 h 6858000"/>
              <a:gd name="connsiteX108" fmla="*/ 137389 w 1380202"/>
              <a:gd name="connsiteY108" fmla="*/ 1663540 h 6858000"/>
              <a:gd name="connsiteX109" fmla="*/ 136515 w 1380202"/>
              <a:gd name="connsiteY109" fmla="*/ 1615777 h 6858000"/>
              <a:gd name="connsiteX110" fmla="*/ 117310 w 1380202"/>
              <a:gd name="connsiteY110" fmla="*/ 1563678 h 6858000"/>
              <a:gd name="connsiteX111" fmla="*/ 130390 w 1380202"/>
              <a:gd name="connsiteY111" fmla="*/ 1519474 h 6858000"/>
              <a:gd name="connsiteX112" fmla="*/ 123132 w 1380202"/>
              <a:gd name="connsiteY112" fmla="*/ 1477995 h 6858000"/>
              <a:gd name="connsiteX113" fmla="*/ 109217 w 1380202"/>
              <a:gd name="connsiteY113" fmla="*/ 1373769 h 6858000"/>
              <a:gd name="connsiteX114" fmla="*/ 117524 w 1380202"/>
              <a:gd name="connsiteY114" fmla="*/ 1307086 h 6858000"/>
              <a:gd name="connsiteX115" fmla="*/ 118712 w 1380202"/>
              <a:gd name="connsiteY115" fmla="*/ 1189033 h 6858000"/>
              <a:gd name="connsiteX116" fmla="*/ 123397 w 1380202"/>
              <a:gd name="connsiteY116" fmla="*/ 1168288 h 6858000"/>
              <a:gd name="connsiteX117" fmla="*/ 115679 w 1380202"/>
              <a:gd name="connsiteY117" fmla="*/ 1142577 h 6858000"/>
              <a:gd name="connsiteX118" fmla="*/ 104985 w 1380202"/>
              <a:gd name="connsiteY118" fmla="*/ 1088484 h 6858000"/>
              <a:gd name="connsiteX119" fmla="*/ 93721 w 1380202"/>
              <a:gd name="connsiteY119" fmla="*/ 1016103 h 6858000"/>
              <a:gd name="connsiteX120" fmla="*/ 95177 w 1380202"/>
              <a:gd name="connsiteY120" fmla="*/ 932283 h 6858000"/>
              <a:gd name="connsiteX121" fmla="*/ 97413 w 1380202"/>
              <a:gd name="connsiteY121" fmla="*/ 915925 h 6858000"/>
              <a:gd name="connsiteX122" fmla="*/ 90042 w 1380202"/>
              <a:gd name="connsiteY122" fmla="*/ 896999 h 6858000"/>
              <a:gd name="connsiteX123" fmla="*/ 59450 w 1380202"/>
              <a:gd name="connsiteY123" fmla="*/ 821517 h 6858000"/>
              <a:gd name="connsiteX124" fmla="*/ 38400 w 1380202"/>
              <a:gd name="connsiteY124" fmla="*/ 751353 h 6858000"/>
              <a:gd name="connsiteX125" fmla="*/ 37958 w 1380202"/>
              <a:gd name="connsiteY125" fmla="*/ 721230 h 6858000"/>
              <a:gd name="connsiteX126" fmla="*/ 23629 w 1380202"/>
              <a:gd name="connsiteY126" fmla="*/ 681659 h 6858000"/>
              <a:gd name="connsiteX127" fmla="*/ 9048 w 1380202"/>
              <a:gd name="connsiteY127" fmla="*/ 635218 h 6858000"/>
              <a:gd name="connsiteX128" fmla="*/ 14059 w 1380202"/>
              <a:gd name="connsiteY128" fmla="*/ 613763 h 6858000"/>
              <a:gd name="connsiteX129" fmla="*/ 1 w 1380202"/>
              <a:gd name="connsiteY129" fmla="*/ 598582 h 6858000"/>
              <a:gd name="connsiteX130" fmla="*/ 79993 w 1380202"/>
              <a:gd name="connsiteY130" fmla="*/ 473479 h 6858000"/>
              <a:gd name="connsiteX131" fmla="*/ 68074 w 1380202"/>
              <a:gd name="connsiteY131" fmla="*/ 446567 h 6858000"/>
              <a:gd name="connsiteX132" fmla="*/ 67322 w 1380202"/>
              <a:gd name="connsiteY132" fmla="*/ 393828 h 6858000"/>
              <a:gd name="connsiteX133" fmla="*/ 67152 w 1380202"/>
              <a:gd name="connsiteY133" fmla="*/ 353137 h 6858000"/>
              <a:gd name="connsiteX134" fmla="*/ 88662 w 1380202"/>
              <a:gd name="connsiteY134" fmla="*/ 309501 h 6858000"/>
              <a:gd name="connsiteX135" fmla="*/ 72845 w 1380202"/>
              <a:gd name="connsiteY135" fmla="*/ 275771 h 6858000"/>
              <a:gd name="connsiteX136" fmla="*/ 89872 w 1380202"/>
              <a:gd name="connsiteY136" fmla="*/ 212860 h 6858000"/>
              <a:gd name="connsiteX137" fmla="*/ 81582 w 1380202"/>
              <a:gd name="connsiteY137" fmla="*/ 144983 h 6858000"/>
              <a:gd name="connsiteX138" fmla="*/ 93866 w 1380202"/>
              <a:gd name="connsiteY138" fmla="*/ 55288 h 6858000"/>
              <a:gd name="connsiteX139" fmla="*/ 53420 w 138020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5239 w 1371382"/>
              <a:gd name="connsiteY128" fmla="*/ 613763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44600 w 1371382"/>
              <a:gd name="connsiteY0" fmla="*/ 0 h 6858000"/>
              <a:gd name="connsiteX1" fmla="*/ 1371382 w 1371382"/>
              <a:gd name="connsiteY1" fmla="*/ 0 h 6858000"/>
              <a:gd name="connsiteX2" fmla="*/ 1371382 w 1371382"/>
              <a:gd name="connsiteY2" fmla="*/ 6858000 h 6858000"/>
              <a:gd name="connsiteX3" fmla="*/ 108076 w 1371382"/>
              <a:gd name="connsiteY3" fmla="*/ 6857735 h 6858000"/>
              <a:gd name="connsiteX4" fmla="*/ 144669 w 1371382"/>
              <a:gd name="connsiteY4" fmla="*/ 6776847 h 6858000"/>
              <a:gd name="connsiteX5" fmla="*/ 156169 w 1371382"/>
              <a:gd name="connsiteY5" fmla="*/ 6737706 h 6858000"/>
              <a:gd name="connsiteX6" fmla="*/ 180908 w 1371382"/>
              <a:gd name="connsiteY6" fmla="*/ 6691589 h 6858000"/>
              <a:gd name="connsiteX7" fmla="*/ 158465 w 1371382"/>
              <a:gd name="connsiteY7" fmla="*/ 6659970 h 6858000"/>
              <a:gd name="connsiteX8" fmla="*/ 173556 w 1371382"/>
              <a:gd name="connsiteY8" fmla="*/ 6636211 h 6858000"/>
              <a:gd name="connsiteX9" fmla="*/ 191000 w 1371382"/>
              <a:gd name="connsiteY9" fmla="*/ 6594177 h 6858000"/>
              <a:gd name="connsiteX10" fmla="*/ 205040 w 1371382"/>
              <a:gd name="connsiteY10" fmla="*/ 6557575 h 6858000"/>
              <a:gd name="connsiteX11" fmla="*/ 257997 w 1371382"/>
              <a:gd name="connsiteY11" fmla="*/ 6492130 h 6858000"/>
              <a:gd name="connsiteX12" fmla="*/ 273684 w 1371382"/>
              <a:gd name="connsiteY12" fmla="*/ 6431610 h 6858000"/>
              <a:gd name="connsiteX13" fmla="*/ 317389 w 1371382"/>
              <a:gd name="connsiteY13" fmla="*/ 6379786 h 6858000"/>
              <a:gd name="connsiteX14" fmla="*/ 300612 w 1371382"/>
              <a:gd name="connsiteY14" fmla="*/ 6334727 h 6858000"/>
              <a:gd name="connsiteX15" fmla="*/ 278027 w 1371382"/>
              <a:gd name="connsiteY15" fmla="*/ 6313295 h 6858000"/>
              <a:gd name="connsiteX16" fmla="*/ 285191 w 1371382"/>
              <a:gd name="connsiteY16" fmla="*/ 6280046 h 6858000"/>
              <a:gd name="connsiteX17" fmla="*/ 267936 w 1371382"/>
              <a:gd name="connsiteY17" fmla="*/ 6270265 h 6858000"/>
              <a:gd name="connsiteX18" fmla="*/ 294964 w 1371382"/>
              <a:gd name="connsiteY18" fmla="*/ 6252834 h 6858000"/>
              <a:gd name="connsiteX19" fmla="*/ 272956 w 1371382"/>
              <a:gd name="connsiteY19" fmla="*/ 6202459 h 6858000"/>
              <a:gd name="connsiteX20" fmla="*/ 271754 w 1371382"/>
              <a:gd name="connsiteY20" fmla="*/ 6153037 h 6858000"/>
              <a:gd name="connsiteX21" fmla="*/ 287169 w 1371382"/>
              <a:gd name="connsiteY21" fmla="*/ 6078132 h 6858000"/>
              <a:gd name="connsiteX22" fmla="*/ 274556 w 1371382"/>
              <a:gd name="connsiteY22" fmla="*/ 6028119 h 6858000"/>
              <a:gd name="connsiteX23" fmla="*/ 259785 w 1371382"/>
              <a:gd name="connsiteY23" fmla="*/ 5926735 h 6858000"/>
              <a:gd name="connsiteX24" fmla="*/ 309297 w 1371382"/>
              <a:gd name="connsiteY24" fmla="*/ 5712857 h 6858000"/>
              <a:gd name="connsiteX25" fmla="*/ 288372 w 1371382"/>
              <a:gd name="connsiteY25" fmla="*/ 5676393 h 6858000"/>
              <a:gd name="connsiteX26" fmla="*/ 327964 w 1371382"/>
              <a:gd name="connsiteY26" fmla="*/ 5563435 h 6858000"/>
              <a:gd name="connsiteX27" fmla="*/ 375094 w 1371382"/>
              <a:gd name="connsiteY27" fmla="*/ 5437125 h 6858000"/>
              <a:gd name="connsiteX28" fmla="*/ 388662 w 1371382"/>
              <a:gd name="connsiteY28" fmla="*/ 5396260 h 6858000"/>
              <a:gd name="connsiteX29" fmla="*/ 404643 w 1371382"/>
              <a:gd name="connsiteY29" fmla="*/ 5330009 h 6858000"/>
              <a:gd name="connsiteX30" fmla="*/ 438136 w 1371382"/>
              <a:gd name="connsiteY30" fmla="*/ 5273739 h 6858000"/>
              <a:gd name="connsiteX31" fmla="*/ 447735 w 1371382"/>
              <a:gd name="connsiteY31" fmla="*/ 5241779 h 6858000"/>
              <a:gd name="connsiteX32" fmla="*/ 458961 w 1371382"/>
              <a:gd name="connsiteY32" fmla="*/ 5225268 h 6858000"/>
              <a:gd name="connsiteX33" fmla="*/ 459981 w 1371382"/>
              <a:gd name="connsiteY33" fmla="*/ 5217684 h 6858000"/>
              <a:gd name="connsiteX34" fmla="*/ 467322 w 1371382"/>
              <a:gd name="connsiteY34" fmla="*/ 5193377 h 6858000"/>
              <a:gd name="connsiteX35" fmla="*/ 470625 w 1371382"/>
              <a:gd name="connsiteY35" fmla="*/ 5179288 h 6858000"/>
              <a:gd name="connsiteX36" fmla="*/ 471609 w 1371382"/>
              <a:gd name="connsiteY36" fmla="*/ 5173621 h 6858000"/>
              <a:gd name="connsiteX37" fmla="*/ 467243 w 1371382"/>
              <a:gd name="connsiteY37" fmla="*/ 5159961 h 6858000"/>
              <a:gd name="connsiteX38" fmla="*/ 473920 w 1371382"/>
              <a:gd name="connsiteY38" fmla="*/ 5144295 h 6858000"/>
              <a:gd name="connsiteX39" fmla="*/ 470853 w 1371382"/>
              <a:gd name="connsiteY39" fmla="*/ 5125185 h 6858000"/>
              <a:gd name="connsiteX40" fmla="*/ 477683 w 1371382"/>
              <a:gd name="connsiteY40" fmla="*/ 5121884 h 6858000"/>
              <a:gd name="connsiteX41" fmla="*/ 484719 w 1371382"/>
              <a:gd name="connsiteY41" fmla="*/ 5067850 h 6858000"/>
              <a:gd name="connsiteX42" fmla="*/ 487450 w 1371382"/>
              <a:gd name="connsiteY42" fmla="*/ 5060861 h 6858000"/>
              <a:gd name="connsiteX43" fmla="*/ 484154 w 1371382"/>
              <a:gd name="connsiteY43" fmla="*/ 5034192 h 6858000"/>
              <a:gd name="connsiteX44" fmla="*/ 485708 w 1371382"/>
              <a:gd name="connsiteY44" fmla="*/ 4993030 h 6858000"/>
              <a:gd name="connsiteX45" fmla="*/ 492617 w 1371382"/>
              <a:gd name="connsiteY45" fmla="*/ 4946844 h 6858000"/>
              <a:gd name="connsiteX46" fmla="*/ 488473 w 1371382"/>
              <a:gd name="connsiteY46" fmla="*/ 4932692 h 6858000"/>
              <a:gd name="connsiteX47" fmla="*/ 503876 w 1371382"/>
              <a:gd name="connsiteY47" fmla="*/ 4858827 h 6858000"/>
              <a:gd name="connsiteX48" fmla="*/ 509779 w 1371382"/>
              <a:gd name="connsiteY48" fmla="*/ 4821170 h 6858000"/>
              <a:gd name="connsiteX49" fmla="*/ 514512 w 1371382"/>
              <a:gd name="connsiteY49" fmla="*/ 4780965 h 6858000"/>
              <a:gd name="connsiteX50" fmla="*/ 515805 w 1371382"/>
              <a:gd name="connsiteY50" fmla="*/ 4750867 h 6858000"/>
              <a:gd name="connsiteX51" fmla="*/ 513612 w 1371382"/>
              <a:gd name="connsiteY51" fmla="*/ 4690749 h 6858000"/>
              <a:gd name="connsiteX52" fmla="*/ 509092 w 1371382"/>
              <a:gd name="connsiteY52" fmla="*/ 4584173 h 6858000"/>
              <a:gd name="connsiteX53" fmla="*/ 504175 w 1371382"/>
              <a:gd name="connsiteY53" fmla="*/ 4444346 h 6858000"/>
              <a:gd name="connsiteX54" fmla="*/ 500740 w 1371382"/>
              <a:gd name="connsiteY54" fmla="*/ 4375228 h 6858000"/>
              <a:gd name="connsiteX55" fmla="*/ 481393 w 1371382"/>
              <a:gd name="connsiteY55" fmla="*/ 4214165 h 6858000"/>
              <a:gd name="connsiteX56" fmla="*/ 485466 w 1371382"/>
              <a:gd name="connsiteY56" fmla="*/ 4090296 h 6858000"/>
              <a:gd name="connsiteX57" fmla="*/ 470722 w 1371382"/>
              <a:gd name="connsiteY57" fmla="*/ 4033999 h 6858000"/>
              <a:gd name="connsiteX58" fmla="*/ 471871 w 1371382"/>
              <a:gd name="connsiteY58" fmla="*/ 4031933 h 6858000"/>
              <a:gd name="connsiteX59" fmla="*/ 470447 w 1371382"/>
              <a:gd name="connsiteY59" fmla="*/ 4013953 h 6858000"/>
              <a:gd name="connsiteX60" fmla="*/ 456742 w 1371382"/>
              <a:gd name="connsiteY60" fmla="*/ 3974753 h 6858000"/>
              <a:gd name="connsiteX61" fmla="*/ 458340 w 1371382"/>
              <a:gd name="connsiteY61" fmla="*/ 3969950 h 6858000"/>
              <a:gd name="connsiteX62" fmla="*/ 451762 w 1371382"/>
              <a:gd name="connsiteY62" fmla="*/ 3933779 h 6858000"/>
              <a:gd name="connsiteX63" fmla="*/ 453093 w 1371382"/>
              <a:gd name="connsiteY63" fmla="*/ 3933093 h 6858000"/>
              <a:gd name="connsiteX64" fmla="*/ 457447 w 1371382"/>
              <a:gd name="connsiteY64" fmla="*/ 3922082 h 6858000"/>
              <a:gd name="connsiteX65" fmla="*/ 462525 w 1371382"/>
              <a:gd name="connsiteY65" fmla="*/ 3901461 h 6858000"/>
              <a:gd name="connsiteX66" fmla="*/ 485119 w 1371382"/>
              <a:gd name="connsiteY66" fmla="*/ 3813873 h 6858000"/>
              <a:gd name="connsiteX67" fmla="*/ 484544 w 1371382"/>
              <a:gd name="connsiteY67" fmla="*/ 3806161 h 6858000"/>
              <a:gd name="connsiteX68" fmla="*/ 484851 w 1371382"/>
              <a:gd name="connsiteY68" fmla="*/ 3805957 h 6858000"/>
              <a:gd name="connsiteX69" fmla="*/ 484878 w 1371382"/>
              <a:gd name="connsiteY69" fmla="*/ 3797724 h 6858000"/>
              <a:gd name="connsiteX70" fmla="*/ 483493 w 1371382"/>
              <a:gd name="connsiteY70" fmla="*/ 3792098 h 6858000"/>
              <a:gd name="connsiteX71" fmla="*/ 482377 w 1371382"/>
              <a:gd name="connsiteY71" fmla="*/ 3777135 h 6858000"/>
              <a:gd name="connsiteX72" fmla="*/ 484110 w 1371382"/>
              <a:gd name="connsiteY72" fmla="*/ 3771656 h 6858000"/>
              <a:gd name="connsiteX73" fmla="*/ 487853 w 1371382"/>
              <a:gd name="connsiteY73" fmla="*/ 3769007 h 6858000"/>
              <a:gd name="connsiteX74" fmla="*/ 487319 w 1371382"/>
              <a:gd name="connsiteY74" fmla="*/ 3767709 h 6858000"/>
              <a:gd name="connsiteX75" fmla="*/ 496015 w 1371382"/>
              <a:gd name="connsiteY75" fmla="*/ 3738082 h 6858000"/>
              <a:gd name="connsiteX76" fmla="*/ 503361 w 1371382"/>
              <a:gd name="connsiteY76" fmla="*/ 3673397 h 6858000"/>
              <a:gd name="connsiteX77" fmla="*/ 502657 w 1371382"/>
              <a:gd name="connsiteY77" fmla="*/ 3637109 h 6858000"/>
              <a:gd name="connsiteX78" fmla="*/ 506100 w 1371382"/>
              <a:gd name="connsiteY78" fmla="*/ 3536883 h 6858000"/>
              <a:gd name="connsiteX79" fmla="*/ 513638 w 1371382"/>
              <a:gd name="connsiteY79" fmla="*/ 3435652 h 6858000"/>
              <a:gd name="connsiteX80" fmla="*/ 515309 w 1371382"/>
              <a:gd name="connsiteY80" fmla="*/ 3307769 h 6858000"/>
              <a:gd name="connsiteX81" fmla="*/ 532872 w 1371382"/>
              <a:gd name="connsiteY81" fmla="*/ 3250522 h 6858000"/>
              <a:gd name="connsiteX82" fmla="*/ 533297 w 1371382"/>
              <a:gd name="connsiteY82" fmla="*/ 3229163 h 6858000"/>
              <a:gd name="connsiteX83" fmla="*/ 535120 w 1371382"/>
              <a:gd name="connsiteY83" fmla="*/ 3217217 h 6858000"/>
              <a:gd name="connsiteX84" fmla="*/ 521955 w 1371382"/>
              <a:gd name="connsiteY84" fmla="*/ 3183755 h 6858000"/>
              <a:gd name="connsiteX85" fmla="*/ 522456 w 1371382"/>
              <a:gd name="connsiteY85" fmla="*/ 3178642 h 6858000"/>
              <a:gd name="connsiteX86" fmla="*/ 510056 w 1371382"/>
              <a:gd name="connsiteY86" fmla="*/ 3158586 h 6858000"/>
              <a:gd name="connsiteX87" fmla="*/ 495241 w 1371382"/>
              <a:gd name="connsiteY87" fmla="*/ 3129034 h 6858000"/>
              <a:gd name="connsiteX88" fmla="*/ 495906 w 1371382"/>
              <a:gd name="connsiteY88" fmla="*/ 3126682 h 6858000"/>
              <a:gd name="connsiteX89" fmla="*/ 486774 w 1371382"/>
              <a:gd name="connsiteY89" fmla="*/ 3114519 h 6858000"/>
              <a:gd name="connsiteX90" fmla="*/ 473383 w 1371382"/>
              <a:gd name="connsiteY90" fmla="*/ 3106272 h 6858000"/>
              <a:gd name="connsiteX91" fmla="*/ 446113 w 1371382"/>
              <a:gd name="connsiteY91" fmla="*/ 2958185 h 6858000"/>
              <a:gd name="connsiteX92" fmla="*/ 388727 w 1371382"/>
              <a:gd name="connsiteY92" fmla="*/ 2762989 h 6858000"/>
              <a:gd name="connsiteX93" fmla="*/ 337645 w 1371382"/>
              <a:gd name="connsiteY93" fmla="*/ 2554718 h 6858000"/>
              <a:gd name="connsiteX94" fmla="*/ 317739 w 1371382"/>
              <a:gd name="connsiteY94" fmla="*/ 2485734 h 6858000"/>
              <a:gd name="connsiteX95" fmla="*/ 308462 w 1371382"/>
              <a:gd name="connsiteY95" fmla="*/ 2447068 h 6858000"/>
              <a:gd name="connsiteX96" fmla="*/ 295423 w 1371382"/>
              <a:gd name="connsiteY96" fmla="*/ 2425819 h 6858000"/>
              <a:gd name="connsiteX97" fmla="*/ 301422 w 1371382"/>
              <a:gd name="connsiteY97" fmla="*/ 2402874 h 6858000"/>
              <a:gd name="connsiteX98" fmla="*/ 304034 w 1371382"/>
              <a:gd name="connsiteY98" fmla="*/ 2381443 h 6858000"/>
              <a:gd name="connsiteX99" fmla="*/ 280363 w 1371382"/>
              <a:gd name="connsiteY99" fmla="*/ 2261920 h 6858000"/>
              <a:gd name="connsiteX100" fmla="*/ 270250 w 1371382"/>
              <a:gd name="connsiteY100" fmla="*/ 2195378 h 6858000"/>
              <a:gd name="connsiteX101" fmla="*/ 254467 w 1371382"/>
              <a:gd name="connsiteY101" fmla="*/ 2155135 h 6858000"/>
              <a:gd name="connsiteX102" fmla="*/ 251925 w 1371382"/>
              <a:gd name="connsiteY102" fmla="*/ 2118008 h 6858000"/>
              <a:gd name="connsiteX103" fmla="*/ 252918 w 1371382"/>
              <a:gd name="connsiteY103" fmla="*/ 2050531 h 6858000"/>
              <a:gd name="connsiteX104" fmla="*/ 244724 w 1371382"/>
              <a:gd name="connsiteY104" fmla="*/ 1963269 h 6858000"/>
              <a:gd name="connsiteX105" fmla="*/ 225902 w 1371382"/>
              <a:gd name="connsiteY105" fmla="*/ 1906352 h 6858000"/>
              <a:gd name="connsiteX106" fmla="*/ 202459 w 1371382"/>
              <a:gd name="connsiteY106" fmla="*/ 1861531 h 6858000"/>
              <a:gd name="connsiteX107" fmla="*/ 156258 w 1371382"/>
              <a:gd name="connsiteY107" fmla="*/ 1732919 h 6858000"/>
              <a:gd name="connsiteX108" fmla="*/ 128569 w 1371382"/>
              <a:gd name="connsiteY108" fmla="*/ 1663540 h 6858000"/>
              <a:gd name="connsiteX109" fmla="*/ 127695 w 1371382"/>
              <a:gd name="connsiteY109" fmla="*/ 1615777 h 6858000"/>
              <a:gd name="connsiteX110" fmla="*/ 108490 w 1371382"/>
              <a:gd name="connsiteY110" fmla="*/ 1563678 h 6858000"/>
              <a:gd name="connsiteX111" fmla="*/ 121570 w 1371382"/>
              <a:gd name="connsiteY111" fmla="*/ 1519474 h 6858000"/>
              <a:gd name="connsiteX112" fmla="*/ 114312 w 1371382"/>
              <a:gd name="connsiteY112" fmla="*/ 1477995 h 6858000"/>
              <a:gd name="connsiteX113" fmla="*/ 100397 w 1371382"/>
              <a:gd name="connsiteY113" fmla="*/ 1373769 h 6858000"/>
              <a:gd name="connsiteX114" fmla="*/ 108704 w 1371382"/>
              <a:gd name="connsiteY114" fmla="*/ 1307086 h 6858000"/>
              <a:gd name="connsiteX115" fmla="*/ 109892 w 1371382"/>
              <a:gd name="connsiteY115" fmla="*/ 1189033 h 6858000"/>
              <a:gd name="connsiteX116" fmla="*/ 114577 w 1371382"/>
              <a:gd name="connsiteY116" fmla="*/ 1168288 h 6858000"/>
              <a:gd name="connsiteX117" fmla="*/ 106859 w 1371382"/>
              <a:gd name="connsiteY117" fmla="*/ 1142577 h 6858000"/>
              <a:gd name="connsiteX118" fmla="*/ 96165 w 1371382"/>
              <a:gd name="connsiteY118" fmla="*/ 1088484 h 6858000"/>
              <a:gd name="connsiteX119" fmla="*/ 84901 w 1371382"/>
              <a:gd name="connsiteY119" fmla="*/ 1016103 h 6858000"/>
              <a:gd name="connsiteX120" fmla="*/ 86357 w 1371382"/>
              <a:gd name="connsiteY120" fmla="*/ 932283 h 6858000"/>
              <a:gd name="connsiteX121" fmla="*/ 88593 w 1371382"/>
              <a:gd name="connsiteY121" fmla="*/ 915925 h 6858000"/>
              <a:gd name="connsiteX122" fmla="*/ 81222 w 1371382"/>
              <a:gd name="connsiteY122" fmla="*/ 896999 h 6858000"/>
              <a:gd name="connsiteX123" fmla="*/ 50630 w 1371382"/>
              <a:gd name="connsiteY123" fmla="*/ 821517 h 6858000"/>
              <a:gd name="connsiteX124" fmla="*/ 29580 w 1371382"/>
              <a:gd name="connsiteY124" fmla="*/ 751353 h 6858000"/>
              <a:gd name="connsiteX125" fmla="*/ 29138 w 1371382"/>
              <a:gd name="connsiteY125" fmla="*/ 721230 h 6858000"/>
              <a:gd name="connsiteX126" fmla="*/ 14809 w 1371382"/>
              <a:gd name="connsiteY126" fmla="*/ 681659 h 6858000"/>
              <a:gd name="connsiteX127" fmla="*/ 228 w 1371382"/>
              <a:gd name="connsiteY127" fmla="*/ 635218 h 6858000"/>
              <a:gd name="connsiteX128" fmla="*/ 22148 w 1371382"/>
              <a:gd name="connsiteY128" fmla="*/ 585934 h 6858000"/>
              <a:gd name="connsiteX129" fmla="*/ 20769 w 1371382"/>
              <a:gd name="connsiteY129" fmla="*/ 542923 h 6858000"/>
              <a:gd name="connsiteX130" fmla="*/ 71173 w 1371382"/>
              <a:gd name="connsiteY130" fmla="*/ 473479 h 6858000"/>
              <a:gd name="connsiteX131" fmla="*/ 59254 w 1371382"/>
              <a:gd name="connsiteY131" fmla="*/ 446567 h 6858000"/>
              <a:gd name="connsiteX132" fmla="*/ 58502 w 1371382"/>
              <a:gd name="connsiteY132" fmla="*/ 393828 h 6858000"/>
              <a:gd name="connsiteX133" fmla="*/ 58332 w 1371382"/>
              <a:gd name="connsiteY133" fmla="*/ 353137 h 6858000"/>
              <a:gd name="connsiteX134" fmla="*/ 79842 w 1371382"/>
              <a:gd name="connsiteY134" fmla="*/ 309501 h 6858000"/>
              <a:gd name="connsiteX135" fmla="*/ 64025 w 1371382"/>
              <a:gd name="connsiteY135" fmla="*/ 275771 h 6858000"/>
              <a:gd name="connsiteX136" fmla="*/ 81052 w 1371382"/>
              <a:gd name="connsiteY136" fmla="*/ 212860 h 6858000"/>
              <a:gd name="connsiteX137" fmla="*/ 72762 w 1371382"/>
              <a:gd name="connsiteY137" fmla="*/ 144983 h 6858000"/>
              <a:gd name="connsiteX138" fmla="*/ 85046 w 1371382"/>
              <a:gd name="connsiteY138" fmla="*/ 55288 h 6858000"/>
              <a:gd name="connsiteX139" fmla="*/ 44600 w 1371382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13805 w 1364418"/>
              <a:gd name="connsiteY129" fmla="*/ 542923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64209 w 1364418"/>
              <a:gd name="connsiteY130" fmla="*/ 473479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72878 w 1364418"/>
              <a:gd name="connsiteY134" fmla="*/ 309501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281408 w 1364418"/>
              <a:gd name="connsiteY25" fmla="*/ 5676393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21000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51501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60972 w 1364418"/>
              <a:gd name="connsiteY17" fmla="*/ 6270265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32283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81629 w 1364418"/>
              <a:gd name="connsiteY121" fmla="*/ 915925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  <a:gd name="connsiteX0" fmla="*/ 37636 w 1364418"/>
              <a:gd name="connsiteY0" fmla="*/ 0 h 6858000"/>
              <a:gd name="connsiteX1" fmla="*/ 1364418 w 1364418"/>
              <a:gd name="connsiteY1" fmla="*/ 0 h 6858000"/>
              <a:gd name="connsiteX2" fmla="*/ 1364418 w 1364418"/>
              <a:gd name="connsiteY2" fmla="*/ 6858000 h 6858000"/>
              <a:gd name="connsiteX3" fmla="*/ 101112 w 1364418"/>
              <a:gd name="connsiteY3" fmla="*/ 6857735 h 6858000"/>
              <a:gd name="connsiteX4" fmla="*/ 137705 w 1364418"/>
              <a:gd name="connsiteY4" fmla="*/ 6776847 h 6858000"/>
              <a:gd name="connsiteX5" fmla="*/ 149205 w 1364418"/>
              <a:gd name="connsiteY5" fmla="*/ 6737706 h 6858000"/>
              <a:gd name="connsiteX6" fmla="*/ 173944 w 1364418"/>
              <a:gd name="connsiteY6" fmla="*/ 6691589 h 6858000"/>
              <a:gd name="connsiteX7" fmla="*/ 165968 w 1364418"/>
              <a:gd name="connsiteY7" fmla="*/ 6659970 h 6858000"/>
              <a:gd name="connsiteX8" fmla="*/ 166592 w 1364418"/>
              <a:gd name="connsiteY8" fmla="*/ 6636211 h 6858000"/>
              <a:gd name="connsiteX9" fmla="*/ 184036 w 1364418"/>
              <a:gd name="connsiteY9" fmla="*/ 6594177 h 6858000"/>
              <a:gd name="connsiteX10" fmla="*/ 198076 w 1364418"/>
              <a:gd name="connsiteY10" fmla="*/ 6557575 h 6858000"/>
              <a:gd name="connsiteX11" fmla="*/ 251033 w 1364418"/>
              <a:gd name="connsiteY11" fmla="*/ 6492130 h 6858000"/>
              <a:gd name="connsiteX12" fmla="*/ 266720 w 1364418"/>
              <a:gd name="connsiteY12" fmla="*/ 6431610 h 6858000"/>
              <a:gd name="connsiteX13" fmla="*/ 310425 w 1364418"/>
              <a:gd name="connsiteY13" fmla="*/ 6379786 h 6858000"/>
              <a:gd name="connsiteX14" fmla="*/ 293648 w 1364418"/>
              <a:gd name="connsiteY14" fmla="*/ 6334727 h 6858000"/>
              <a:gd name="connsiteX15" fmla="*/ 271063 w 1364418"/>
              <a:gd name="connsiteY15" fmla="*/ 6313295 h 6858000"/>
              <a:gd name="connsiteX16" fmla="*/ 278227 w 1364418"/>
              <a:gd name="connsiteY16" fmla="*/ 6280046 h 6858000"/>
              <a:gd name="connsiteX17" fmla="*/ 281226 w 1364418"/>
              <a:gd name="connsiteY17" fmla="*/ 6272987 h 6858000"/>
              <a:gd name="connsiteX18" fmla="*/ 288000 w 1364418"/>
              <a:gd name="connsiteY18" fmla="*/ 6252834 h 6858000"/>
              <a:gd name="connsiteX19" fmla="*/ 265992 w 1364418"/>
              <a:gd name="connsiteY19" fmla="*/ 6202459 h 6858000"/>
              <a:gd name="connsiteX20" fmla="*/ 264790 w 1364418"/>
              <a:gd name="connsiteY20" fmla="*/ 6153037 h 6858000"/>
              <a:gd name="connsiteX21" fmla="*/ 280205 w 1364418"/>
              <a:gd name="connsiteY21" fmla="*/ 6078132 h 6858000"/>
              <a:gd name="connsiteX22" fmla="*/ 267592 w 1364418"/>
              <a:gd name="connsiteY22" fmla="*/ 6028119 h 6858000"/>
              <a:gd name="connsiteX23" fmla="*/ 252821 w 1364418"/>
              <a:gd name="connsiteY23" fmla="*/ 5926735 h 6858000"/>
              <a:gd name="connsiteX24" fmla="*/ 302333 w 1364418"/>
              <a:gd name="connsiteY24" fmla="*/ 5712857 h 6858000"/>
              <a:gd name="connsiteX25" fmla="*/ 332131 w 1364418"/>
              <a:gd name="connsiteY25" fmla="*/ 5660491 h 6858000"/>
              <a:gd name="connsiteX26" fmla="*/ 341254 w 1364418"/>
              <a:gd name="connsiteY26" fmla="*/ 5563435 h 6858000"/>
              <a:gd name="connsiteX27" fmla="*/ 368130 w 1364418"/>
              <a:gd name="connsiteY27" fmla="*/ 5437125 h 6858000"/>
              <a:gd name="connsiteX28" fmla="*/ 381698 w 1364418"/>
              <a:gd name="connsiteY28" fmla="*/ 5396260 h 6858000"/>
              <a:gd name="connsiteX29" fmla="*/ 397679 w 1364418"/>
              <a:gd name="connsiteY29" fmla="*/ 5330009 h 6858000"/>
              <a:gd name="connsiteX30" fmla="*/ 431172 w 1364418"/>
              <a:gd name="connsiteY30" fmla="*/ 5273739 h 6858000"/>
              <a:gd name="connsiteX31" fmla="*/ 440771 w 1364418"/>
              <a:gd name="connsiteY31" fmla="*/ 5241779 h 6858000"/>
              <a:gd name="connsiteX32" fmla="*/ 451997 w 1364418"/>
              <a:gd name="connsiteY32" fmla="*/ 5225268 h 6858000"/>
              <a:gd name="connsiteX33" fmla="*/ 453017 w 1364418"/>
              <a:gd name="connsiteY33" fmla="*/ 5217684 h 6858000"/>
              <a:gd name="connsiteX34" fmla="*/ 460358 w 1364418"/>
              <a:gd name="connsiteY34" fmla="*/ 5193377 h 6858000"/>
              <a:gd name="connsiteX35" fmla="*/ 463661 w 1364418"/>
              <a:gd name="connsiteY35" fmla="*/ 5179288 h 6858000"/>
              <a:gd name="connsiteX36" fmla="*/ 464645 w 1364418"/>
              <a:gd name="connsiteY36" fmla="*/ 5173621 h 6858000"/>
              <a:gd name="connsiteX37" fmla="*/ 460279 w 1364418"/>
              <a:gd name="connsiteY37" fmla="*/ 5159961 h 6858000"/>
              <a:gd name="connsiteX38" fmla="*/ 466956 w 1364418"/>
              <a:gd name="connsiteY38" fmla="*/ 5144295 h 6858000"/>
              <a:gd name="connsiteX39" fmla="*/ 463889 w 1364418"/>
              <a:gd name="connsiteY39" fmla="*/ 5125185 h 6858000"/>
              <a:gd name="connsiteX40" fmla="*/ 470719 w 1364418"/>
              <a:gd name="connsiteY40" fmla="*/ 5121884 h 6858000"/>
              <a:gd name="connsiteX41" fmla="*/ 477755 w 1364418"/>
              <a:gd name="connsiteY41" fmla="*/ 5067850 h 6858000"/>
              <a:gd name="connsiteX42" fmla="*/ 480486 w 1364418"/>
              <a:gd name="connsiteY42" fmla="*/ 5060861 h 6858000"/>
              <a:gd name="connsiteX43" fmla="*/ 477190 w 1364418"/>
              <a:gd name="connsiteY43" fmla="*/ 5034192 h 6858000"/>
              <a:gd name="connsiteX44" fmla="*/ 478744 w 1364418"/>
              <a:gd name="connsiteY44" fmla="*/ 4993030 h 6858000"/>
              <a:gd name="connsiteX45" fmla="*/ 485653 w 1364418"/>
              <a:gd name="connsiteY45" fmla="*/ 4946844 h 6858000"/>
              <a:gd name="connsiteX46" fmla="*/ 481509 w 1364418"/>
              <a:gd name="connsiteY46" fmla="*/ 4932692 h 6858000"/>
              <a:gd name="connsiteX47" fmla="*/ 496912 w 1364418"/>
              <a:gd name="connsiteY47" fmla="*/ 4858827 h 6858000"/>
              <a:gd name="connsiteX48" fmla="*/ 502815 w 1364418"/>
              <a:gd name="connsiteY48" fmla="*/ 4821170 h 6858000"/>
              <a:gd name="connsiteX49" fmla="*/ 507548 w 1364418"/>
              <a:gd name="connsiteY49" fmla="*/ 4780965 h 6858000"/>
              <a:gd name="connsiteX50" fmla="*/ 508841 w 1364418"/>
              <a:gd name="connsiteY50" fmla="*/ 4750867 h 6858000"/>
              <a:gd name="connsiteX51" fmla="*/ 506648 w 1364418"/>
              <a:gd name="connsiteY51" fmla="*/ 4690749 h 6858000"/>
              <a:gd name="connsiteX52" fmla="*/ 502128 w 1364418"/>
              <a:gd name="connsiteY52" fmla="*/ 4584173 h 6858000"/>
              <a:gd name="connsiteX53" fmla="*/ 497211 w 1364418"/>
              <a:gd name="connsiteY53" fmla="*/ 4444346 h 6858000"/>
              <a:gd name="connsiteX54" fmla="*/ 493776 w 1364418"/>
              <a:gd name="connsiteY54" fmla="*/ 4375228 h 6858000"/>
              <a:gd name="connsiteX55" fmla="*/ 474429 w 1364418"/>
              <a:gd name="connsiteY55" fmla="*/ 4214165 h 6858000"/>
              <a:gd name="connsiteX56" fmla="*/ 478502 w 1364418"/>
              <a:gd name="connsiteY56" fmla="*/ 4090296 h 6858000"/>
              <a:gd name="connsiteX57" fmla="*/ 463758 w 1364418"/>
              <a:gd name="connsiteY57" fmla="*/ 4033999 h 6858000"/>
              <a:gd name="connsiteX58" fmla="*/ 464907 w 1364418"/>
              <a:gd name="connsiteY58" fmla="*/ 4031933 h 6858000"/>
              <a:gd name="connsiteX59" fmla="*/ 463483 w 1364418"/>
              <a:gd name="connsiteY59" fmla="*/ 4013953 h 6858000"/>
              <a:gd name="connsiteX60" fmla="*/ 449778 w 1364418"/>
              <a:gd name="connsiteY60" fmla="*/ 3974753 h 6858000"/>
              <a:gd name="connsiteX61" fmla="*/ 451376 w 1364418"/>
              <a:gd name="connsiteY61" fmla="*/ 3969950 h 6858000"/>
              <a:gd name="connsiteX62" fmla="*/ 444798 w 1364418"/>
              <a:gd name="connsiteY62" fmla="*/ 3933779 h 6858000"/>
              <a:gd name="connsiteX63" fmla="*/ 446129 w 1364418"/>
              <a:gd name="connsiteY63" fmla="*/ 3933093 h 6858000"/>
              <a:gd name="connsiteX64" fmla="*/ 450483 w 1364418"/>
              <a:gd name="connsiteY64" fmla="*/ 3922082 h 6858000"/>
              <a:gd name="connsiteX65" fmla="*/ 455561 w 1364418"/>
              <a:gd name="connsiteY65" fmla="*/ 3901461 h 6858000"/>
              <a:gd name="connsiteX66" fmla="*/ 478155 w 1364418"/>
              <a:gd name="connsiteY66" fmla="*/ 3813873 h 6858000"/>
              <a:gd name="connsiteX67" fmla="*/ 477580 w 1364418"/>
              <a:gd name="connsiteY67" fmla="*/ 3806161 h 6858000"/>
              <a:gd name="connsiteX68" fmla="*/ 477887 w 1364418"/>
              <a:gd name="connsiteY68" fmla="*/ 3805957 h 6858000"/>
              <a:gd name="connsiteX69" fmla="*/ 477914 w 1364418"/>
              <a:gd name="connsiteY69" fmla="*/ 3797724 h 6858000"/>
              <a:gd name="connsiteX70" fmla="*/ 476529 w 1364418"/>
              <a:gd name="connsiteY70" fmla="*/ 3792098 h 6858000"/>
              <a:gd name="connsiteX71" fmla="*/ 475413 w 1364418"/>
              <a:gd name="connsiteY71" fmla="*/ 3777135 h 6858000"/>
              <a:gd name="connsiteX72" fmla="*/ 477146 w 1364418"/>
              <a:gd name="connsiteY72" fmla="*/ 3771656 h 6858000"/>
              <a:gd name="connsiteX73" fmla="*/ 480889 w 1364418"/>
              <a:gd name="connsiteY73" fmla="*/ 3769007 h 6858000"/>
              <a:gd name="connsiteX74" fmla="*/ 480355 w 1364418"/>
              <a:gd name="connsiteY74" fmla="*/ 3767709 h 6858000"/>
              <a:gd name="connsiteX75" fmla="*/ 489051 w 1364418"/>
              <a:gd name="connsiteY75" fmla="*/ 3738082 h 6858000"/>
              <a:gd name="connsiteX76" fmla="*/ 496397 w 1364418"/>
              <a:gd name="connsiteY76" fmla="*/ 3673397 h 6858000"/>
              <a:gd name="connsiteX77" fmla="*/ 495693 w 1364418"/>
              <a:gd name="connsiteY77" fmla="*/ 3637109 h 6858000"/>
              <a:gd name="connsiteX78" fmla="*/ 499136 w 1364418"/>
              <a:gd name="connsiteY78" fmla="*/ 3536883 h 6858000"/>
              <a:gd name="connsiteX79" fmla="*/ 506674 w 1364418"/>
              <a:gd name="connsiteY79" fmla="*/ 3435652 h 6858000"/>
              <a:gd name="connsiteX80" fmla="*/ 508345 w 1364418"/>
              <a:gd name="connsiteY80" fmla="*/ 3307769 h 6858000"/>
              <a:gd name="connsiteX81" fmla="*/ 525908 w 1364418"/>
              <a:gd name="connsiteY81" fmla="*/ 3250522 h 6858000"/>
              <a:gd name="connsiteX82" fmla="*/ 526333 w 1364418"/>
              <a:gd name="connsiteY82" fmla="*/ 3229163 h 6858000"/>
              <a:gd name="connsiteX83" fmla="*/ 528156 w 1364418"/>
              <a:gd name="connsiteY83" fmla="*/ 3217217 h 6858000"/>
              <a:gd name="connsiteX84" fmla="*/ 514991 w 1364418"/>
              <a:gd name="connsiteY84" fmla="*/ 3183755 h 6858000"/>
              <a:gd name="connsiteX85" fmla="*/ 515492 w 1364418"/>
              <a:gd name="connsiteY85" fmla="*/ 3178642 h 6858000"/>
              <a:gd name="connsiteX86" fmla="*/ 503092 w 1364418"/>
              <a:gd name="connsiteY86" fmla="*/ 3158586 h 6858000"/>
              <a:gd name="connsiteX87" fmla="*/ 488277 w 1364418"/>
              <a:gd name="connsiteY87" fmla="*/ 3129034 h 6858000"/>
              <a:gd name="connsiteX88" fmla="*/ 488942 w 1364418"/>
              <a:gd name="connsiteY88" fmla="*/ 3126682 h 6858000"/>
              <a:gd name="connsiteX89" fmla="*/ 479810 w 1364418"/>
              <a:gd name="connsiteY89" fmla="*/ 3114519 h 6858000"/>
              <a:gd name="connsiteX90" fmla="*/ 466419 w 1364418"/>
              <a:gd name="connsiteY90" fmla="*/ 3106272 h 6858000"/>
              <a:gd name="connsiteX91" fmla="*/ 439149 w 1364418"/>
              <a:gd name="connsiteY91" fmla="*/ 2958185 h 6858000"/>
              <a:gd name="connsiteX92" fmla="*/ 381763 w 1364418"/>
              <a:gd name="connsiteY92" fmla="*/ 2762989 h 6858000"/>
              <a:gd name="connsiteX93" fmla="*/ 330681 w 1364418"/>
              <a:gd name="connsiteY93" fmla="*/ 2554718 h 6858000"/>
              <a:gd name="connsiteX94" fmla="*/ 310775 w 1364418"/>
              <a:gd name="connsiteY94" fmla="*/ 2485734 h 6858000"/>
              <a:gd name="connsiteX95" fmla="*/ 301498 w 1364418"/>
              <a:gd name="connsiteY95" fmla="*/ 2447068 h 6858000"/>
              <a:gd name="connsiteX96" fmla="*/ 288459 w 1364418"/>
              <a:gd name="connsiteY96" fmla="*/ 2425819 h 6858000"/>
              <a:gd name="connsiteX97" fmla="*/ 294458 w 1364418"/>
              <a:gd name="connsiteY97" fmla="*/ 2402874 h 6858000"/>
              <a:gd name="connsiteX98" fmla="*/ 297070 w 1364418"/>
              <a:gd name="connsiteY98" fmla="*/ 2381443 h 6858000"/>
              <a:gd name="connsiteX99" fmla="*/ 273399 w 1364418"/>
              <a:gd name="connsiteY99" fmla="*/ 2261920 h 6858000"/>
              <a:gd name="connsiteX100" fmla="*/ 263286 w 1364418"/>
              <a:gd name="connsiteY100" fmla="*/ 2195378 h 6858000"/>
              <a:gd name="connsiteX101" fmla="*/ 247503 w 1364418"/>
              <a:gd name="connsiteY101" fmla="*/ 2155135 h 6858000"/>
              <a:gd name="connsiteX102" fmla="*/ 244961 w 1364418"/>
              <a:gd name="connsiteY102" fmla="*/ 2118008 h 6858000"/>
              <a:gd name="connsiteX103" fmla="*/ 245954 w 1364418"/>
              <a:gd name="connsiteY103" fmla="*/ 2050531 h 6858000"/>
              <a:gd name="connsiteX104" fmla="*/ 237760 w 1364418"/>
              <a:gd name="connsiteY104" fmla="*/ 1963269 h 6858000"/>
              <a:gd name="connsiteX105" fmla="*/ 218938 w 1364418"/>
              <a:gd name="connsiteY105" fmla="*/ 1906352 h 6858000"/>
              <a:gd name="connsiteX106" fmla="*/ 195495 w 1364418"/>
              <a:gd name="connsiteY106" fmla="*/ 1861531 h 6858000"/>
              <a:gd name="connsiteX107" fmla="*/ 149294 w 1364418"/>
              <a:gd name="connsiteY107" fmla="*/ 1732919 h 6858000"/>
              <a:gd name="connsiteX108" fmla="*/ 121605 w 1364418"/>
              <a:gd name="connsiteY108" fmla="*/ 1663540 h 6858000"/>
              <a:gd name="connsiteX109" fmla="*/ 120731 w 1364418"/>
              <a:gd name="connsiteY109" fmla="*/ 1615777 h 6858000"/>
              <a:gd name="connsiteX110" fmla="*/ 101526 w 1364418"/>
              <a:gd name="connsiteY110" fmla="*/ 1563678 h 6858000"/>
              <a:gd name="connsiteX111" fmla="*/ 114606 w 1364418"/>
              <a:gd name="connsiteY111" fmla="*/ 1519474 h 6858000"/>
              <a:gd name="connsiteX112" fmla="*/ 107348 w 1364418"/>
              <a:gd name="connsiteY112" fmla="*/ 1477995 h 6858000"/>
              <a:gd name="connsiteX113" fmla="*/ 93433 w 1364418"/>
              <a:gd name="connsiteY113" fmla="*/ 1373769 h 6858000"/>
              <a:gd name="connsiteX114" fmla="*/ 101740 w 1364418"/>
              <a:gd name="connsiteY114" fmla="*/ 1307086 h 6858000"/>
              <a:gd name="connsiteX115" fmla="*/ 102928 w 1364418"/>
              <a:gd name="connsiteY115" fmla="*/ 1189033 h 6858000"/>
              <a:gd name="connsiteX116" fmla="*/ 107613 w 1364418"/>
              <a:gd name="connsiteY116" fmla="*/ 1168288 h 6858000"/>
              <a:gd name="connsiteX117" fmla="*/ 99895 w 1364418"/>
              <a:gd name="connsiteY117" fmla="*/ 1142577 h 6858000"/>
              <a:gd name="connsiteX118" fmla="*/ 89201 w 1364418"/>
              <a:gd name="connsiteY118" fmla="*/ 1088484 h 6858000"/>
              <a:gd name="connsiteX119" fmla="*/ 77937 w 1364418"/>
              <a:gd name="connsiteY119" fmla="*/ 1016103 h 6858000"/>
              <a:gd name="connsiteX120" fmla="*/ 79393 w 1364418"/>
              <a:gd name="connsiteY120" fmla="*/ 954054 h 6858000"/>
              <a:gd name="connsiteX121" fmla="*/ 90309 w 1364418"/>
              <a:gd name="connsiteY121" fmla="*/ 921368 h 6858000"/>
              <a:gd name="connsiteX122" fmla="*/ 74258 w 1364418"/>
              <a:gd name="connsiteY122" fmla="*/ 896999 h 6858000"/>
              <a:gd name="connsiteX123" fmla="*/ 43666 w 1364418"/>
              <a:gd name="connsiteY123" fmla="*/ 821517 h 6858000"/>
              <a:gd name="connsiteX124" fmla="*/ 22616 w 1364418"/>
              <a:gd name="connsiteY124" fmla="*/ 751353 h 6858000"/>
              <a:gd name="connsiteX125" fmla="*/ 22174 w 1364418"/>
              <a:gd name="connsiteY125" fmla="*/ 721230 h 6858000"/>
              <a:gd name="connsiteX126" fmla="*/ 7845 w 1364418"/>
              <a:gd name="connsiteY126" fmla="*/ 681659 h 6858000"/>
              <a:gd name="connsiteX127" fmla="*/ 31306 w 1364418"/>
              <a:gd name="connsiteY127" fmla="*/ 619315 h 6858000"/>
              <a:gd name="connsiteX128" fmla="*/ 15184 w 1364418"/>
              <a:gd name="connsiteY128" fmla="*/ 585934 h 6858000"/>
              <a:gd name="connsiteX129" fmla="*/ 22258 w 1364418"/>
              <a:gd name="connsiteY129" fmla="*/ 538948 h 6858000"/>
              <a:gd name="connsiteX130" fmla="*/ 26166 w 1364418"/>
              <a:gd name="connsiteY130" fmla="*/ 525163 h 6858000"/>
              <a:gd name="connsiteX131" fmla="*/ 52290 w 1364418"/>
              <a:gd name="connsiteY131" fmla="*/ 446567 h 6858000"/>
              <a:gd name="connsiteX132" fmla="*/ 51538 w 1364418"/>
              <a:gd name="connsiteY132" fmla="*/ 393828 h 6858000"/>
              <a:gd name="connsiteX133" fmla="*/ 51368 w 1364418"/>
              <a:gd name="connsiteY133" fmla="*/ 353137 h 6858000"/>
              <a:gd name="connsiteX134" fmla="*/ 55970 w 1364418"/>
              <a:gd name="connsiteY134" fmla="*/ 321428 h 6858000"/>
              <a:gd name="connsiteX135" fmla="*/ 57061 w 1364418"/>
              <a:gd name="connsiteY135" fmla="*/ 275771 h 6858000"/>
              <a:gd name="connsiteX136" fmla="*/ 74088 w 1364418"/>
              <a:gd name="connsiteY136" fmla="*/ 212860 h 6858000"/>
              <a:gd name="connsiteX137" fmla="*/ 65798 w 1364418"/>
              <a:gd name="connsiteY137" fmla="*/ 144983 h 6858000"/>
              <a:gd name="connsiteX138" fmla="*/ 78082 w 1364418"/>
              <a:gd name="connsiteY138" fmla="*/ 55288 h 6858000"/>
              <a:gd name="connsiteX139" fmla="*/ 37636 w 1364418"/>
              <a:gd name="connsiteY139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</a:cxnLst>
            <a:rect l="l" t="t" r="r" b="b"/>
            <a:pathLst>
              <a:path w="1364418" h="6858000">
                <a:moveTo>
                  <a:pt x="37636" y="0"/>
                </a:moveTo>
                <a:lnTo>
                  <a:pt x="1364418" y="0"/>
                </a:lnTo>
                <a:lnTo>
                  <a:pt x="1364418" y="6858000"/>
                </a:lnTo>
                <a:lnTo>
                  <a:pt x="101112" y="6857735"/>
                </a:lnTo>
                <a:cubicBezTo>
                  <a:pt x="115369" y="6839114"/>
                  <a:pt x="142394" y="6806441"/>
                  <a:pt x="137705" y="6776847"/>
                </a:cubicBezTo>
                <a:cubicBezTo>
                  <a:pt x="148424" y="6767643"/>
                  <a:pt x="156380" y="6753187"/>
                  <a:pt x="149205" y="6737706"/>
                </a:cubicBezTo>
                <a:cubicBezTo>
                  <a:pt x="155245" y="6708183"/>
                  <a:pt x="170958" y="6713000"/>
                  <a:pt x="173944" y="6691589"/>
                </a:cubicBezTo>
                <a:cubicBezTo>
                  <a:pt x="174057" y="6689618"/>
                  <a:pt x="165855" y="6661941"/>
                  <a:pt x="165968" y="6659970"/>
                </a:cubicBezTo>
                <a:cubicBezTo>
                  <a:pt x="166538" y="6656036"/>
                  <a:pt x="165560" y="6637698"/>
                  <a:pt x="166592" y="6636211"/>
                </a:cubicBezTo>
                <a:lnTo>
                  <a:pt x="184036" y="6594177"/>
                </a:lnTo>
                <a:cubicBezTo>
                  <a:pt x="192044" y="6580421"/>
                  <a:pt x="188570" y="6573022"/>
                  <a:pt x="198076" y="6557575"/>
                </a:cubicBezTo>
                <a:cubicBezTo>
                  <a:pt x="200255" y="6540981"/>
                  <a:pt x="232864" y="6478671"/>
                  <a:pt x="251033" y="6492130"/>
                </a:cubicBezTo>
                <a:cubicBezTo>
                  <a:pt x="252316" y="6486906"/>
                  <a:pt x="263405" y="6432771"/>
                  <a:pt x="266720" y="6431610"/>
                </a:cubicBezTo>
                <a:lnTo>
                  <a:pt x="310425" y="6379786"/>
                </a:lnTo>
                <a:cubicBezTo>
                  <a:pt x="310468" y="6347539"/>
                  <a:pt x="314739" y="6343120"/>
                  <a:pt x="293648" y="6334727"/>
                </a:cubicBezTo>
                <a:cubicBezTo>
                  <a:pt x="293165" y="6323607"/>
                  <a:pt x="271546" y="6324415"/>
                  <a:pt x="271063" y="6313295"/>
                </a:cubicBezTo>
                <a:cubicBezTo>
                  <a:pt x="270633" y="6307513"/>
                  <a:pt x="278657" y="6285828"/>
                  <a:pt x="278227" y="6280046"/>
                </a:cubicBezTo>
                <a:cubicBezTo>
                  <a:pt x="276993" y="6275532"/>
                  <a:pt x="276658" y="6280700"/>
                  <a:pt x="281226" y="6272987"/>
                </a:cubicBezTo>
                <a:lnTo>
                  <a:pt x="288000" y="6252834"/>
                </a:lnTo>
                <a:lnTo>
                  <a:pt x="265992" y="6202459"/>
                </a:lnTo>
                <a:cubicBezTo>
                  <a:pt x="264772" y="6196814"/>
                  <a:pt x="268092" y="6158095"/>
                  <a:pt x="264790" y="6153037"/>
                </a:cubicBezTo>
                <a:cubicBezTo>
                  <a:pt x="302335" y="6114354"/>
                  <a:pt x="260378" y="6128837"/>
                  <a:pt x="280205" y="6078132"/>
                </a:cubicBezTo>
                <a:cubicBezTo>
                  <a:pt x="283657" y="6049622"/>
                  <a:pt x="275724" y="6059673"/>
                  <a:pt x="267592" y="6028119"/>
                </a:cubicBezTo>
                <a:cubicBezTo>
                  <a:pt x="277113" y="5988572"/>
                  <a:pt x="234727" y="5976018"/>
                  <a:pt x="252821" y="5926735"/>
                </a:cubicBezTo>
                <a:cubicBezTo>
                  <a:pt x="290324" y="5823532"/>
                  <a:pt x="288016" y="5757776"/>
                  <a:pt x="302333" y="5712857"/>
                </a:cubicBezTo>
                <a:cubicBezTo>
                  <a:pt x="310258" y="5688518"/>
                  <a:pt x="328236" y="5675288"/>
                  <a:pt x="332131" y="5660491"/>
                </a:cubicBezTo>
                <a:cubicBezTo>
                  <a:pt x="345782" y="5622696"/>
                  <a:pt x="344964" y="5595787"/>
                  <a:pt x="341254" y="5563435"/>
                </a:cubicBezTo>
                <a:cubicBezTo>
                  <a:pt x="335745" y="5537661"/>
                  <a:pt x="359171" y="5479228"/>
                  <a:pt x="368130" y="5437125"/>
                </a:cubicBezTo>
                <a:cubicBezTo>
                  <a:pt x="379868" y="5399640"/>
                  <a:pt x="373836" y="5420657"/>
                  <a:pt x="381698" y="5396260"/>
                </a:cubicBezTo>
                <a:cubicBezTo>
                  <a:pt x="395995" y="5391935"/>
                  <a:pt x="389433" y="5350429"/>
                  <a:pt x="397679" y="5330009"/>
                </a:cubicBezTo>
                <a:cubicBezTo>
                  <a:pt x="405925" y="5309589"/>
                  <a:pt x="420210" y="5291626"/>
                  <a:pt x="431172" y="5273739"/>
                </a:cubicBezTo>
                <a:cubicBezTo>
                  <a:pt x="426568" y="5263245"/>
                  <a:pt x="432286" y="5253790"/>
                  <a:pt x="440771" y="5241779"/>
                </a:cubicBezTo>
                <a:lnTo>
                  <a:pt x="451997" y="5225268"/>
                </a:lnTo>
                <a:lnTo>
                  <a:pt x="453017" y="5217684"/>
                </a:lnTo>
                <a:cubicBezTo>
                  <a:pt x="455252" y="5208685"/>
                  <a:pt x="458044" y="5200600"/>
                  <a:pt x="460358" y="5193377"/>
                </a:cubicBezTo>
                <a:lnTo>
                  <a:pt x="463661" y="5179288"/>
                </a:lnTo>
                <a:lnTo>
                  <a:pt x="464645" y="5173621"/>
                </a:lnTo>
                <a:lnTo>
                  <a:pt x="460279" y="5159961"/>
                </a:lnTo>
                <a:lnTo>
                  <a:pt x="466956" y="5144295"/>
                </a:lnTo>
                <a:lnTo>
                  <a:pt x="463889" y="5125185"/>
                </a:lnTo>
                <a:cubicBezTo>
                  <a:pt x="466252" y="5124475"/>
                  <a:pt x="468554" y="5123363"/>
                  <a:pt x="470719" y="5121884"/>
                </a:cubicBezTo>
                <a:lnTo>
                  <a:pt x="477755" y="5067850"/>
                </a:lnTo>
                <a:lnTo>
                  <a:pt x="480486" y="5060861"/>
                </a:lnTo>
                <a:lnTo>
                  <a:pt x="477190" y="5034192"/>
                </a:lnTo>
                <a:cubicBezTo>
                  <a:pt x="476699" y="5019824"/>
                  <a:pt x="477403" y="5006180"/>
                  <a:pt x="478744" y="4993030"/>
                </a:cubicBezTo>
                <a:lnTo>
                  <a:pt x="485653" y="4946844"/>
                </a:lnTo>
                <a:lnTo>
                  <a:pt x="481509" y="4932692"/>
                </a:lnTo>
                <a:cubicBezTo>
                  <a:pt x="481214" y="4911802"/>
                  <a:pt x="495319" y="4880686"/>
                  <a:pt x="496912" y="4858827"/>
                </a:cubicBezTo>
                <a:lnTo>
                  <a:pt x="502815" y="4821170"/>
                </a:lnTo>
                <a:lnTo>
                  <a:pt x="507548" y="4780965"/>
                </a:lnTo>
                <a:lnTo>
                  <a:pt x="508841" y="4750867"/>
                </a:lnTo>
                <a:lnTo>
                  <a:pt x="506648" y="4690749"/>
                </a:lnTo>
                <a:cubicBezTo>
                  <a:pt x="512729" y="4654213"/>
                  <a:pt x="491337" y="4623546"/>
                  <a:pt x="502128" y="4584173"/>
                </a:cubicBezTo>
                <a:cubicBezTo>
                  <a:pt x="488693" y="4519562"/>
                  <a:pt x="492047" y="4501522"/>
                  <a:pt x="497211" y="4444346"/>
                </a:cubicBezTo>
                <a:cubicBezTo>
                  <a:pt x="511033" y="4454946"/>
                  <a:pt x="497584" y="4394050"/>
                  <a:pt x="493776" y="4375228"/>
                </a:cubicBezTo>
                <a:cubicBezTo>
                  <a:pt x="491426" y="4334791"/>
                  <a:pt x="480594" y="4270639"/>
                  <a:pt x="474429" y="4214165"/>
                </a:cubicBezTo>
                <a:cubicBezTo>
                  <a:pt x="465297" y="4170832"/>
                  <a:pt x="480280" y="4120324"/>
                  <a:pt x="478502" y="4090296"/>
                </a:cubicBezTo>
                <a:lnTo>
                  <a:pt x="463758" y="4033999"/>
                </a:lnTo>
                <a:lnTo>
                  <a:pt x="464907" y="4031933"/>
                </a:lnTo>
                <a:cubicBezTo>
                  <a:pt x="467040" y="4022997"/>
                  <a:pt x="465967" y="4017669"/>
                  <a:pt x="463483" y="4013953"/>
                </a:cubicBezTo>
                <a:lnTo>
                  <a:pt x="449778" y="3974753"/>
                </a:lnTo>
                <a:lnTo>
                  <a:pt x="451376" y="3969950"/>
                </a:lnTo>
                <a:lnTo>
                  <a:pt x="444798" y="3933779"/>
                </a:lnTo>
                <a:lnTo>
                  <a:pt x="446129" y="3933093"/>
                </a:lnTo>
                <a:cubicBezTo>
                  <a:pt x="448961" y="3930731"/>
                  <a:pt x="450769" y="3927433"/>
                  <a:pt x="450483" y="3922082"/>
                </a:cubicBezTo>
                <a:cubicBezTo>
                  <a:pt x="471740" y="3927556"/>
                  <a:pt x="458283" y="3917724"/>
                  <a:pt x="455561" y="3901461"/>
                </a:cubicBezTo>
                <a:cubicBezTo>
                  <a:pt x="460173" y="3883426"/>
                  <a:pt x="474485" y="3829756"/>
                  <a:pt x="478155" y="3813873"/>
                </a:cubicBezTo>
                <a:cubicBezTo>
                  <a:pt x="477963" y="3811302"/>
                  <a:pt x="477772" y="3808732"/>
                  <a:pt x="477580" y="3806161"/>
                </a:cubicBezTo>
                <a:lnTo>
                  <a:pt x="477887" y="3805957"/>
                </a:lnTo>
                <a:cubicBezTo>
                  <a:pt x="478443" y="3804175"/>
                  <a:pt x="478509" y="3801600"/>
                  <a:pt x="477914" y="3797724"/>
                </a:cubicBezTo>
                <a:lnTo>
                  <a:pt x="476529" y="3792098"/>
                </a:lnTo>
                <a:lnTo>
                  <a:pt x="475413" y="3777135"/>
                </a:lnTo>
                <a:lnTo>
                  <a:pt x="477146" y="3771656"/>
                </a:lnTo>
                <a:lnTo>
                  <a:pt x="480889" y="3769007"/>
                </a:lnTo>
                <a:lnTo>
                  <a:pt x="480355" y="3767709"/>
                </a:lnTo>
                <a:cubicBezTo>
                  <a:pt x="472854" y="3758603"/>
                  <a:pt x="462858" y="3757457"/>
                  <a:pt x="489051" y="3738082"/>
                </a:cubicBezTo>
                <a:cubicBezTo>
                  <a:pt x="476420" y="3716230"/>
                  <a:pt x="492614" y="3707883"/>
                  <a:pt x="496397" y="3673397"/>
                </a:cubicBezTo>
                <a:cubicBezTo>
                  <a:pt x="485059" y="3661788"/>
                  <a:pt x="488117" y="3649813"/>
                  <a:pt x="495693" y="3637109"/>
                </a:cubicBezTo>
                <a:cubicBezTo>
                  <a:pt x="488827" y="3605834"/>
                  <a:pt x="498565" y="3573837"/>
                  <a:pt x="499136" y="3536883"/>
                </a:cubicBezTo>
                <a:cubicBezTo>
                  <a:pt x="483096" y="3500539"/>
                  <a:pt x="506170" y="3475121"/>
                  <a:pt x="506674" y="3435652"/>
                </a:cubicBezTo>
                <a:cubicBezTo>
                  <a:pt x="508209" y="3397466"/>
                  <a:pt x="505139" y="3338624"/>
                  <a:pt x="508345" y="3307769"/>
                </a:cubicBezTo>
                <a:cubicBezTo>
                  <a:pt x="522826" y="3292381"/>
                  <a:pt x="493343" y="3256540"/>
                  <a:pt x="525908" y="3250522"/>
                </a:cubicBezTo>
                <a:cubicBezTo>
                  <a:pt x="519705" y="3235893"/>
                  <a:pt x="504475" y="3230937"/>
                  <a:pt x="526333" y="3229163"/>
                </a:cubicBezTo>
                <a:cubicBezTo>
                  <a:pt x="524884" y="3224149"/>
                  <a:pt x="525919" y="3220404"/>
                  <a:pt x="528156" y="3217217"/>
                </a:cubicBezTo>
                <a:lnTo>
                  <a:pt x="514991" y="3183755"/>
                </a:lnTo>
                <a:lnTo>
                  <a:pt x="515492" y="3178642"/>
                </a:lnTo>
                <a:lnTo>
                  <a:pt x="503092" y="3158586"/>
                </a:lnTo>
                <a:lnTo>
                  <a:pt x="488277" y="3129034"/>
                </a:lnTo>
                <a:lnTo>
                  <a:pt x="488942" y="3126682"/>
                </a:lnTo>
                <a:lnTo>
                  <a:pt x="479810" y="3114519"/>
                </a:lnTo>
                <a:cubicBezTo>
                  <a:pt x="476044" y="3110886"/>
                  <a:pt x="471657" y="3108020"/>
                  <a:pt x="466419" y="3106272"/>
                </a:cubicBezTo>
                <a:cubicBezTo>
                  <a:pt x="479357" y="3049949"/>
                  <a:pt x="446991" y="3011906"/>
                  <a:pt x="439149" y="2958185"/>
                </a:cubicBezTo>
                <a:cubicBezTo>
                  <a:pt x="423473" y="2895670"/>
                  <a:pt x="402616" y="2832884"/>
                  <a:pt x="381763" y="2762989"/>
                </a:cubicBezTo>
                <a:cubicBezTo>
                  <a:pt x="340504" y="2718141"/>
                  <a:pt x="357875" y="2611979"/>
                  <a:pt x="330681" y="2554718"/>
                </a:cubicBezTo>
                <a:cubicBezTo>
                  <a:pt x="354561" y="2510384"/>
                  <a:pt x="312857" y="2522616"/>
                  <a:pt x="310775" y="2485734"/>
                </a:cubicBezTo>
                <a:cubicBezTo>
                  <a:pt x="283880" y="2505125"/>
                  <a:pt x="334754" y="2437857"/>
                  <a:pt x="301498" y="2447068"/>
                </a:cubicBezTo>
                <a:cubicBezTo>
                  <a:pt x="302171" y="2440064"/>
                  <a:pt x="286502" y="2432988"/>
                  <a:pt x="288459" y="2425819"/>
                </a:cubicBezTo>
                <a:lnTo>
                  <a:pt x="294458" y="2402874"/>
                </a:lnTo>
                <a:lnTo>
                  <a:pt x="297070" y="2381443"/>
                </a:lnTo>
                <a:cubicBezTo>
                  <a:pt x="291389" y="2355877"/>
                  <a:pt x="281925" y="2295004"/>
                  <a:pt x="273399" y="2261920"/>
                </a:cubicBezTo>
                <a:cubicBezTo>
                  <a:pt x="264489" y="2250852"/>
                  <a:pt x="256407" y="2208397"/>
                  <a:pt x="263286" y="2195378"/>
                </a:cubicBezTo>
                <a:cubicBezTo>
                  <a:pt x="262597" y="2185499"/>
                  <a:pt x="238753" y="2164596"/>
                  <a:pt x="247503" y="2155135"/>
                </a:cubicBezTo>
                <a:cubicBezTo>
                  <a:pt x="257474" y="2141929"/>
                  <a:pt x="229406" y="2121310"/>
                  <a:pt x="244961" y="2118008"/>
                </a:cubicBezTo>
                <a:cubicBezTo>
                  <a:pt x="225493" y="2103116"/>
                  <a:pt x="245373" y="2072196"/>
                  <a:pt x="245954" y="2050531"/>
                </a:cubicBezTo>
                <a:cubicBezTo>
                  <a:pt x="228015" y="2040209"/>
                  <a:pt x="246924" y="2004931"/>
                  <a:pt x="237760" y="1963269"/>
                </a:cubicBezTo>
                <a:cubicBezTo>
                  <a:pt x="217314" y="1952304"/>
                  <a:pt x="249162" y="1930958"/>
                  <a:pt x="218938" y="1906352"/>
                </a:cubicBezTo>
                <a:cubicBezTo>
                  <a:pt x="211894" y="1889396"/>
                  <a:pt x="204207" y="1891128"/>
                  <a:pt x="195495" y="1861531"/>
                </a:cubicBezTo>
                <a:cubicBezTo>
                  <a:pt x="152756" y="1820122"/>
                  <a:pt x="167197" y="1775736"/>
                  <a:pt x="149294" y="1732919"/>
                </a:cubicBezTo>
                <a:cubicBezTo>
                  <a:pt x="132272" y="1683226"/>
                  <a:pt x="131129" y="1708347"/>
                  <a:pt x="121605" y="1663540"/>
                </a:cubicBezTo>
                <a:cubicBezTo>
                  <a:pt x="131383" y="1652207"/>
                  <a:pt x="129824" y="1627305"/>
                  <a:pt x="120731" y="1615777"/>
                </a:cubicBezTo>
                <a:cubicBezTo>
                  <a:pt x="113324" y="1591298"/>
                  <a:pt x="125561" y="1582061"/>
                  <a:pt x="101526" y="1563678"/>
                </a:cubicBezTo>
                <a:cubicBezTo>
                  <a:pt x="118336" y="1562186"/>
                  <a:pt x="95368" y="1514217"/>
                  <a:pt x="114606" y="1519474"/>
                </a:cubicBezTo>
                <a:cubicBezTo>
                  <a:pt x="124662" y="1497831"/>
                  <a:pt x="99126" y="1498809"/>
                  <a:pt x="107348" y="1477995"/>
                </a:cubicBezTo>
                <a:cubicBezTo>
                  <a:pt x="102372" y="1450946"/>
                  <a:pt x="98082" y="1395585"/>
                  <a:pt x="93433" y="1373769"/>
                </a:cubicBezTo>
                <a:lnTo>
                  <a:pt x="101740" y="1307086"/>
                </a:lnTo>
                <a:cubicBezTo>
                  <a:pt x="61518" y="1238798"/>
                  <a:pt x="128597" y="1302829"/>
                  <a:pt x="102928" y="1189033"/>
                </a:cubicBezTo>
                <a:cubicBezTo>
                  <a:pt x="96991" y="1183619"/>
                  <a:pt x="100433" y="1168361"/>
                  <a:pt x="107613" y="1168288"/>
                </a:cubicBezTo>
                <a:cubicBezTo>
                  <a:pt x="104521" y="1161401"/>
                  <a:pt x="88898" y="1146763"/>
                  <a:pt x="99895" y="1142577"/>
                </a:cubicBezTo>
                <a:cubicBezTo>
                  <a:pt x="98248" y="1123927"/>
                  <a:pt x="94639" y="1105753"/>
                  <a:pt x="89201" y="1088484"/>
                </a:cubicBezTo>
                <a:lnTo>
                  <a:pt x="77937" y="1016103"/>
                </a:lnTo>
                <a:cubicBezTo>
                  <a:pt x="78422" y="988163"/>
                  <a:pt x="78908" y="981994"/>
                  <a:pt x="79393" y="954054"/>
                </a:cubicBezTo>
                <a:cubicBezTo>
                  <a:pt x="74607" y="950500"/>
                  <a:pt x="84928" y="922140"/>
                  <a:pt x="90309" y="921368"/>
                </a:cubicBezTo>
                <a:cubicBezTo>
                  <a:pt x="87566" y="916400"/>
                  <a:pt x="66268" y="901306"/>
                  <a:pt x="74258" y="896999"/>
                </a:cubicBezTo>
                <a:cubicBezTo>
                  <a:pt x="69492" y="868759"/>
                  <a:pt x="58957" y="842759"/>
                  <a:pt x="43666" y="821517"/>
                </a:cubicBezTo>
                <a:cubicBezTo>
                  <a:pt x="35059" y="797243"/>
                  <a:pt x="27646" y="764612"/>
                  <a:pt x="22616" y="751353"/>
                </a:cubicBezTo>
                <a:cubicBezTo>
                  <a:pt x="22469" y="741312"/>
                  <a:pt x="22321" y="731271"/>
                  <a:pt x="22174" y="721230"/>
                </a:cubicBezTo>
                <a:lnTo>
                  <a:pt x="7845" y="681659"/>
                </a:lnTo>
                <a:cubicBezTo>
                  <a:pt x="-21513" y="678654"/>
                  <a:pt x="41748" y="630810"/>
                  <a:pt x="31306" y="619315"/>
                </a:cubicBezTo>
                <a:cubicBezTo>
                  <a:pt x="37997" y="611016"/>
                  <a:pt x="17724" y="592108"/>
                  <a:pt x="15184" y="585934"/>
                </a:cubicBezTo>
                <a:cubicBezTo>
                  <a:pt x="14724" y="571597"/>
                  <a:pt x="22718" y="553285"/>
                  <a:pt x="22258" y="538948"/>
                </a:cubicBezTo>
                <a:cubicBezTo>
                  <a:pt x="22152" y="531703"/>
                  <a:pt x="26272" y="532408"/>
                  <a:pt x="26166" y="525163"/>
                </a:cubicBezTo>
                <a:cubicBezTo>
                  <a:pt x="28507" y="511668"/>
                  <a:pt x="56166" y="464433"/>
                  <a:pt x="52290" y="446567"/>
                </a:cubicBezTo>
                <a:cubicBezTo>
                  <a:pt x="47300" y="425186"/>
                  <a:pt x="52062" y="408582"/>
                  <a:pt x="51538" y="393828"/>
                </a:cubicBezTo>
                <a:cubicBezTo>
                  <a:pt x="51481" y="380264"/>
                  <a:pt x="51425" y="366701"/>
                  <a:pt x="51368" y="353137"/>
                </a:cubicBezTo>
                <a:cubicBezTo>
                  <a:pt x="50053" y="345863"/>
                  <a:pt x="61696" y="333814"/>
                  <a:pt x="55970" y="321428"/>
                </a:cubicBezTo>
                <a:cubicBezTo>
                  <a:pt x="56334" y="306209"/>
                  <a:pt x="56697" y="290990"/>
                  <a:pt x="57061" y="275771"/>
                </a:cubicBezTo>
                <a:cubicBezTo>
                  <a:pt x="46146" y="254441"/>
                  <a:pt x="87623" y="243671"/>
                  <a:pt x="74088" y="212860"/>
                </a:cubicBezTo>
                <a:cubicBezTo>
                  <a:pt x="92367" y="188146"/>
                  <a:pt x="68261" y="179672"/>
                  <a:pt x="65798" y="144983"/>
                </a:cubicBezTo>
                <a:cubicBezTo>
                  <a:pt x="52661" y="119338"/>
                  <a:pt x="79134" y="90517"/>
                  <a:pt x="78082" y="55288"/>
                </a:cubicBezTo>
                <a:lnTo>
                  <a:pt x="37636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88111C22-F21C-19CD-E56C-E877192632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9736" y="14664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3" name="Rectangle 28">
            <a:extLst>
              <a:ext uri="{FF2B5EF4-FFF2-40B4-BE49-F238E27FC236}">
                <a16:creationId xmlns:a16="http://schemas.microsoft.com/office/drawing/2014/main" id="{68CCD449-8E91-873B-F69A-1C25D5B2E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9736" y="192369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/>
          </p:cNvSpPr>
          <p:nvPr/>
        </p:nvSpPr>
        <p:spPr>
          <a:xfrm>
            <a:off x="829970" y="1162735"/>
            <a:ext cx="6970603" cy="367435"/>
          </a:xfrm>
          <a:prstGeom prst="rect">
            <a:avLst/>
          </a:prstGeom>
        </p:spPr>
        <p:txBody>
          <a:bodyPr/>
          <a:lstStyle/>
          <a:p>
            <a:pPr defTabSz="585216">
              <a:spcAft>
                <a:spcPts val="600"/>
              </a:spcAft>
            </a:pPr>
            <a:r>
              <a:rPr lang="en-US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Task Decomposition: </a:t>
            </a:r>
          </a:p>
          <a:p>
            <a:pPr>
              <a:spcAft>
                <a:spcPts val="600"/>
              </a:spcAft>
            </a:pPr>
            <a:endParaRPr lang="en-US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A2CFB81-224B-399C-FC71-4D5F1D4B5D21}"/>
              </a:ext>
            </a:extLst>
          </p:cNvPr>
          <p:cNvSpPr/>
          <p:nvPr/>
        </p:nvSpPr>
        <p:spPr>
          <a:xfrm>
            <a:off x="1640004" y="1633769"/>
            <a:ext cx="1703082" cy="94960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RF board (based on Evaluation bard)</a:t>
            </a:r>
            <a:endParaRPr lang="en-US" sz="1400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134CBB84-79BD-9F12-E9E1-C876B2C51BD9}"/>
              </a:ext>
            </a:extLst>
          </p:cNvPr>
          <p:cNvSpPr/>
          <p:nvPr/>
        </p:nvSpPr>
        <p:spPr>
          <a:xfrm>
            <a:off x="1627666" y="2666901"/>
            <a:ext cx="1681827" cy="815866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ADC Board</a:t>
            </a:r>
          </a:p>
          <a:p>
            <a:pPr algn="ctr">
              <a:spcAft>
                <a:spcPts val="600"/>
              </a:spcAft>
            </a:pPr>
            <a:endParaRPr lang="en-US" sz="1400"/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DE9390B2-CDDE-5DD4-646C-8F50EF613086}"/>
              </a:ext>
            </a:extLst>
          </p:cNvPr>
          <p:cNvSpPr/>
          <p:nvPr/>
        </p:nvSpPr>
        <p:spPr>
          <a:xfrm>
            <a:off x="1627666" y="3550168"/>
            <a:ext cx="1681827" cy="104042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FPGA Research and Learning</a:t>
            </a:r>
            <a:endParaRPr lang="en-US" sz="1400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41A8FCF9-92A2-84FB-7FEF-AEB76959E124}"/>
              </a:ext>
            </a:extLst>
          </p:cNvPr>
          <p:cNvSpPr/>
          <p:nvPr/>
        </p:nvSpPr>
        <p:spPr>
          <a:xfrm>
            <a:off x="1364823" y="4724158"/>
            <a:ext cx="3551437" cy="8458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GUI Programming</a:t>
            </a:r>
            <a:endParaRPr lang="en-US" sz="1400"/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66FF4292-646E-E1C9-DC27-7FC01603F41E}"/>
              </a:ext>
            </a:extLst>
          </p:cNvPr>
          <p:cNvSpPr/>
          <p:nvPr/>
        </p:nvSpPr>
        <p:spPr>
          <a:xfrm>
            <a:off x="1364823" y="5728770"/>
            <a:ext cx="3551436" cy="7794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Lens Modeling</a:t>
            </a:r>
            <a:endParaRPr lang="en-US" sz="1400"/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BD0EE502-0BA5-E81D-A6A7-2185E92329D0}"/>
              </a:ext>
            </a:extLst>
          </p:cNvPr>
          <p:cNvSpPr/>
          <p:nvPr/>
        </p:nvSpPr>
        <p:spPr>
          <a:xfrm>
            <a:off x="4169744" y="1599889"/>
            <a:ext cx="1408428" cy="99893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ADC Board PCB and Schematic </a:t>
            </a:r>
          </a:p>
          <a:p>
            <a:pPr algn="ctr">
              <a:spcAft>
                <a:spcPts val="600"/>
              </a:spcAft>
            </a:pPr>
            <a:endParaRPr lang="en-US" sz="1400"/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DEE1E665-9712-58AB-2F9A-8F3338F7DDF1}"/>
              </a:ext>
            </a:extLst>
          </p:cNvPr>
          <p:cNvSpPr/>
          <p:nvPr/>
        </p:nvSpPr>
        <p:spPr>
          <a:xfrm>
            <a:off x="6445706" y="1792837"/>
            <a:ext cx="1417580" cy="263260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FPGA Programming</a:t>
            </a:r>
          </a:p>
          <a:p>
            <a:pPr algn="ctr">
              <a:spcAft>
                <a:spcPts val="600"/>
              </a:spcAft>
            </a:pPr>
            <a:endParaRPr lang="en-US" sz="1400"/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7D81EDC-9ADA-9FD0-AB46-DE5AC2A49064}"/>
              </a:ext>
            </a:extLst>
          </p:cNvPr>
          <p:cNvSpPr/>
          <p:nvPr/>
        </p:nvSpPr>
        <p:spPr>
          <a:xfrm>
            <a:off x="8661747" y="2976773"/>
            <a:ext cx="1579264" cy="336150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585216">
              <a:spcAft>
                <a:spcPts val="600"/>
              </a:spcAft>
            </a:pPr>
            <a:r>
              <a:rPr lang="en-US" sz="1400" kern="1200">
                <a:solidFill>
                  <a:schemeClr val="tx2"/>
                </a:solidFill>
                <a:latin typeface="+mn-lt"/>
                <a:ea typeface="+mn-ea"/>
                <a:cs typeface="+mn-cs"/>
              </a:rPr>
              <a:t>Connecting the Data Sequencing with RF subsystem and FPGA and GUI Programming</a:t>
            </a:r>
            <a:endParaRPr lang="en-US" sz="1400"/>
          </a:p>
        </p:txBody>
      </p:sp>
      <p:sp>
        <p:nvSpPr>
          <p:cNvPr id="35" name="Arrow: Right 34">
            <a:extLst>
              <a:ext uri="{FF2B5EF4-FFF2-40B4-BE49-F238E27FC236}">
                <a16:creationId xmlns:a16="http://schemas.microsoft.com/office/drawing/2014/main" id="{F02927C4-878F-7350-B05C-233A100E2F10}"/>
              </a:ext>
            </a:extLst>
          </p:cNvPr>
          <p:cNvSpPr/>
          <p:nvPr/>
        </p:nvSpPr>
        <p:spPr>
          <a:xfrm>
            <a:off x="3343085" y="1962663"/>
            <a:ext cx="825333" cy="321348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Right 35">
            <a:extLst>
              <a:ext uri="{FF2B5EF4-FFF2-40B4-BE49-F238E27FC236}">
                <a16:creationId xmlns:a16="http://schemas.microsoft.com/office/drawing/2014/main" id="{18A0BC5F-5B93-37F6-D6B8-7C4BFC6F1D33}"/>
              </a:ext>
            </a:extLst>
          </p:cNvPr>
          <p:cNvSpPr/>
          <p:nvPr/>
        </p:nvSpPr>
        <p:spPr>
          <a:xfrm>
            <a:off x="3275899" y="2997287"/>
            <a:ext cx="3169807" cy="34625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Right 36">
            <a:extLst>
              <a:ext uri="{FF2B5EF4-FFF2-40B4-BE49-F238E27FC236}">
                <a16:creationId xmlns:a16="http://schemas.microsoft.com/office/drawing/2014/main" id="{E7CF968B-FD43-6A66-7097-E018AEF0CCA8}"/>
              </a:ext>
            </a:extLst>
          </p:cNvPr>
          <p:cNvSpPr/>
          <p:nvPr/>
        </p:nvSpPr>
        <p:spPr>
          <a:xfrm>
            <a:off x="3299625" y="3859034"/>
            <a:ext cx="3169807" cy="31393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Right 37">
            <a:extLst>
              <a:ext uri="{FF2B5EF4-FFF2-40B4-BE49-F238E27FC236}">
                <a16:creationId xmlns:a16="http://schemas.microsoft.com/office/drawing/2014/main" id="{B4B6879E-980A-B393-0EDD-9FAB7244B54D}"/>
              </a:ext>
            </a:extLst>
          </p:cNvPr>
          <p:cNvSpPr/>
          <p:nvPr/>
        </p:nvSpPr>
        <p:spPr>
          <a:xfrm>
            <a:off x="5578171" y="1906936"/>
            <a:ext cx="902453" cy="343101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Bent 39">
            <a:extLst>
              <a:ext uri="{FF2B5EF4-FFF2-40B4-BE49-F238E27FC236}">
                <a16:creationId xmlns:a16="http://schemas.microsoft.com/office/drawing/2014/main" id="{4676DBF4-E014-FAC5-2D27-972F28861D5C}"/>
              </a:ext>
            </a:extLst>
          </p:cNvPr>
          <p:cNvSpPr/>
          <p:nvPr/>
        </p:nvSpPr>
        <p:spPr>
          <a:xfrm flipV="1">
            <a:off x="3406366" y="2200485"/>
            <a:ext cx="3074259" cy="762828"/>
          </a:xfrm>
          <a:prstGeom prst="ben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Arrow: Right 40">
            <a:extLst>
              <a:ext uri="{FF2B5EF4-FFF2-40B4-BE49-F238E27FC236}">
                <a16:creationId xmlns:a16="http://schemas.microsoft.com/office/drawing/2014/main" id="{2CA2655C-6A49-C57C-B54E-174CDF7A8976}"/>
              </a:ext>
            </a:extLst>
          </p:cNvPr>
          <p:cNvSpPr/>
          <p:nvPr/>
        </p:nvSpPr>
        <p:spPr>
          <a:xfrm>
            <a:off x="4934750" y="5115644"/>
            <a:ext cx="3725671" cy="313936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Right 41">
            <a:extLst>
              <a:ext uri="{FF2B5EF4-FFF2-40B4-BE49-F238E27FC236}">
                <a16:creationId xmlns:a16="http://schemas.microsoft.com/office/drawing/2014/main" id="{61753D4A-CDC7-E549-3C1D-89F29E352523}"/>
              </a:ext>
            </a:extLst>
          </p:cNvPr>
          <p:cNvSpPr/>
          <p:nvPr/>
        </p:nvSpPr>
        <p:spPr>
          <a:xfrm>
            <a:off x="4934751" y="5840518"/>
            <a:ext cx="3725670" cy="365350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Arrow: Right 43">
            <a:extLst>
              <a:ext uri="{FF2B5EF4-FFF2-40B4-BE49-F238E27FC236}">
                <a16:creationId xmlns:a16="http://schemas.microsoft.com/office/drawing/2014/main" id="{7D202F6E-E3A0-9348-B129-86CD71C38B81}"/>
              </a:ext>
            </a:extLst>
          </p:cNvPr>
          <p:cNvSpPr/>
          <p:nvPr/>
        </p:nvSpPr>
        <p:spPr>
          <a:xfrm>
            <a:off x="7863286" y="3224813"/>
            <a:ext cx="867534" cy="346255"/>
          </a:xfrm>
          <a:prstGeom prst="right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412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E020063-2385-44AC-BD67-258E1F0B9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014A0B-5338-4077-AFE9-A90D04D44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224" y="462997"/>
            <a:ext cx="9829800" cy="710377"/>
          </a:xfrm>
        </p:spPr>
        <p:txBody>
          <a:bodyPr anchor="b"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Project Plan – Schedule/Milestones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8127680-150F-4A90-9950-F66392578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5088F97A-8362-4967-B664-D748B846EC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0F9DEDE-4318-412A-81C5-C8C90F6897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09E97DE9-7844-4707-8928-1CD88ADB72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EC58954E-44A5-4A0D-97A9-8A2BB43D68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66920E5-8640-4C24-A775-86476370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2CBA3142-5A82-43CE-87A2-EB14B17A51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AEF5A1C7-9938-4A33-A5A4-2B05353B31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62A936D-E9F6-4A68-82C2-1D1CC777226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C68A9229-BBBE-4934-9700-BA72A1BB03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A5806C0-4938-07DD-BC87-A39ED44031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8300410"/>
              </p:ext>
            </p:extLst>
          </p:nvPr>
        </p:nvGraphicFramePr>
        <p:xfrm>
          <a:off x="991402" y="1422400"/>
          <a:ext cx="9894770" cy="4787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2529">
                  <a:extLst>
                    <a:ext uri="{9D8B030D-6E8A-4147-A177-3AD203B41FA5}">
                      <a16:colId xmlns:a16="http://schemas.microsoft.com/office/drawing/2014/main" val="2494150130"/>
                    </a:ext>
                  </a:extLst>
                </a:gridCol>
                <a:gridCol w="3813715">
                  <a:extLst>
                    <a:ext uri="{9D8B030D-6E8A-4147-A177-3AD203B41FA5}">
                      <a16:colId xmlns:a16="http://schemas.microsoft.com/office/drawing/2014/main" val="2688671192"/>
                    </a:ext>
                  </a:extLst>
                </a:gridCol>
                <a:gridCol w="1228235">
                  <a:extLst>
                    <a:ext uri="{9D8B030D-6E8A-4147-A177-3AD203B41FA5}">
                      <a16:colId xmlns:a16="http://schemas.microsoft.com/office/drawing/2014/main" val="3857603959"/>
                    </a:ext>
                  </a:extLst>
                </a:gridCol>
                <a:gridCol w="2120291">
                  <a:extLst>
                    <a:ext uri="{9D8B030D-6E8A-4147-A177-3AD203B41FA5}">
                      <a16:colId xmlns:a16="http://schemas.microsoft.com/office/drawing/2014/main" val="1475003046"/>
                    </a:ext>
                  </a:extLst>
                </a:gridCol>
              </a:tblGrid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Milestone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Task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Completion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Expected Completion 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26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Radar Board Design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 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10/23/2023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0770584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Schematic Design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9/23/2023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393041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Layout Design 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10/23/2023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84249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Radar Board Testing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1/26/2024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8854247"/>
                  </a:ext>
                </a:extLst>
              </a:tr>
              <a:tr h="119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PLL on the board to be locked at a single frequency, and it is detected by Spectrum Analyzer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11/10/2023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5359222"/>
                  </a:ext>
                </a:extLst>
              </a:tr>
              <a:tr h="1193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PLL on the board can sweep a range of frequency and can be detected by Spectrum Analyzer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11/30/2023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1652266"/>
                  </a:ext>
                </a:extLst>
              </a:tr>
              <a:tr h="71309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>
                          <a:effectLst/>
                        </a:rPr>
                        <a:t>Conducting imaging using the Radar Board with NIDAQ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>
                          <a:effectLst/>
                        </a:rPr>
                        <a:t>100%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1/26/2024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1237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4260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4B6B4B7-2F0A-B073-7BDD-7CC20CF188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731DCFD-EE2D-5789-0ADB-5D773A2BDA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B268D52-1882-8CCE-5CFC-7DFA9B62D1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71BB14-1242-26D9-0130-7CBB064DD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24" y="462997"/>
            <a:ext cx="9829800" cy="710377"/>
          </a:xfrm>
        </p:spPr>
        <p:txBody>
          <a:bodyPr anchor="b"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Project Plan – Schedule/Milestones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F9C47D64-ED23-D635-6137-FDA7742E90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43AF192E-B071-01AE-6BD0-7CFA476711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20280D7-214D-98E8-EC9E-26A4C6A22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3BE95BD-C76F-338E-8B33-1428A1C3D0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8FAFC7-5BAF-3579-6384-605BA23E9F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3C9F1AC6-7FC1-2E93-D870-55A4CC0B16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CF35828-0642-FACE-FA01-827A4E2B0E3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87B2339-8412-C31B-177D-A89681647A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58D1F375-D495-CA8F-CD06-02DDB6F5D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FF0DEA8D-77A8-C28C-1ED2-F78E7CE706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0B60783-8871-C193-58B3-EB2BE882F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45726"/>
              </p:ext>
            </p:extLst>
          </p:nvPr>
        </p:nvGraphicFramePr>
        <p:xfrm>
          <a:off x="991402" y="1422400"/>
          <a:ext cx="9894770" cy="378486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32529">
                  <a:extLst>
                    <a:ext uri="{9D8B030D-6E8A-4147-A177-3AD203B41FA5}">
                      <a16:colId xmlns:a16="http://schemas.microsoft.com/office/drawing/2014/main" val="2494150130"/>
                    </a:ext>
                  </a:extLst>
                </a:gridCol>
                <a:gridCol w="3813715">
                  <a:extLst>
                    <a:ext uri="{9D8B030D-6E8A-4147-A177-3AD203B41FA5}">
                      <a16:colId xmlns:a16="http://schemas.microsoft.com/office/drawing/2014/main" val="2688671192"/>
                    </a:ext>
                  </a:extLst>
                </a:gridCol>
                <a:gridCol w="1228235">
                  <a:extLst>
                    <a:ext uri="{9D8B030D-6E8A-4147-A177-3AD203B41FA5}">
                      <a16:colId xmlns:a16="http://schemas.microsoft.com/office/drawing/2014/main" val="3857603959"/>
                    </a:ext>
                  </a:extLst>
                </a:gridCol>
                <a:gridCol w="2120291">
                  <a:extLst>
                    <a:ext uri="{9D8B030D-6E8A-4147-A177-3AD203B41FA5}">
                      <a16:colId xmlns:a16="http://schemas.microsoft.com/office/drawing/2014/main" val="1475003046"/>
                    </a:ext>
                  </a:extLst>
                </a:gridCol>
              </a:tblGrid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Milestone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Task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Completion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Expected Completion 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26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ADC Board Design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2/9/2024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0770584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Schematic Design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12/6/2023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393041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Layout Design 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2/9/2024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84249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ADC Board Testing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3/9/2024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8854247"/>
                  </a:ext>
                </a:extLst>
              </a:tr>
              <a:tr h="1193608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Testing the functionality: A signal generator will send a voltage sine wave is sent to the ADC board. The raw ADC data is collected by</a:t>
                      </a:r>
                      <a:b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</a:b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the FPGA and is plotted by the host to be compared to the original voltage sine wave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5359222"/>
                  </a:ext>
                </a:extLst>
              </a:tr>
              <a:tr h="87167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Integrating the ADC board and RF board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3/23/2024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16522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825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BD509BD-5ECF-586D-F914-8102417BFC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1F30DA6-4AAA-4DF9-E79D-EC66C2CC81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D6304CA-E5A2-5A93-2460-031F3A5D77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A80ED1-AF37-6C22-0D63-99082D6CD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24" y="462997"/>
            <a:ext cx="9829800" cy="710377"/>
          </a:xfrm>
        </p:spPr>
        <p:txBody>
          <a:bodyPr anchor="b"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Project Plan – Schedule/Milestones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0C2AF390-617C-F20B-4B1D-F88BBE080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E726A215-BD75-F1F4-E83B-CCAAB1B62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7E84255-51A0-C3D6-57B0-20023E2ED0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CAB4A87-6086-6FEF-020F-9D8E2425B8A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1BD59A7C-2453-6757-AABD-DF64B4FE8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E4C0A169-A374-4872-3A31-4273A73AC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569748D4-1864-2094-B08E-0ACE405E27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7548D13A-7D74-B3E4-ED29-6D14267596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2E7A806-DF4C-1224-732E-94A1FF13F6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E04FB8A-B2E3-712F-AB91-47F91494FD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26138FF-AA06-ECF3-7F99-46087B999E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591213"/>
              </p:ext>
            </p:extLst>
          </p:nvPr>
        </p:nvGraphicFramePr>
        <p:xfrm>
          <a:off x="1148462" y="1799238"/>
          <a:ext cx="9894770" cy="27838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494150130"/>
                    </a:ext>
                  </a:extLst>
                </a:gridCol>
                <a:gridCol w="4534564">
                  <a:extLst>
                    <a:ext uri="{9D8B030D-6E8A-4147-A177-3AD203B41FA5}">
                      <a16:colId xmlns:a16="http://schemas.microsoft.com/office/drawing/2014/main" val="2688671192"/>
                    </a:ext>
                  </a:extLst>
                </a:gridCol>
                <a:gridCol w="1228235">
                  <a:extLst>
                    <a:ext uri="{9D8B030D-6E8A-4147-A177-3AD203B41FA5}">
                      <a16:colId xmlns:a16="http://schemas.microsoft.com/office/drawing/2014/main" val="3857603959"/>
                    </a:ext>
                  </a:extLst>
                </a:gridCol>
                <a:gridCol w="2120291">
                  <a:extLst>
                    <a:ext uri="{9D8B030D-6E8A-4147-A177-3AD203B41FA5}">
                      <a16:colId xmlns:a16="http://schemas.microsoft.com/office/drawing/2014/main" val="1475003046"/>
                    </a:ext>
                  </a:extLst>
                </a:gridCol>
              </a:tblGrid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Milestone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Task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Completion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Expected Completion 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26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FPGA programing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0770584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and echoing commands through UART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2/10/2024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393041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Communicating with the GUI through UART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2/17/2024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84249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and echoing commands through SPI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3/10/2024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8854247"/>
                  </a:ext>
                </a:extLst>
              </a:tr>
              <a:tr h="363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commands to program PLL through SPI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3/23/2023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5359222"/>
                  </a:ext>
                </a:extLst>
              </a:tr>
              <a:tr h="42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commands to program ADC through SPI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1652266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commands to program the Amplifier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12377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629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8E64E08-50EE-F604-BB10-309610B7C21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9F098AC-7F31-1EB9-9D29-DB9FFA1CE5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1AE80AA-A7F1-D4EE-5BF0-DD3B8EB9B3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33E261-5F74-A87C-8837-69A5E5B8FE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9224" y="462997"/>
            <a:ext cx="9829800" cy="710377"/>
          </a:xfrm>
        </p:spPr>
        <p:txBody>
          <a:bodyPr anchor="b">
            <a:noAutofit/>
          </a:bodyPr>
          <a:lstStyle/>
          <a:p>
            <a:pPr algn="ctr"/>
            <a:r>
              <a:rPr lang="en-US" sz="4800" b="1" dirty="0">
                <a:solidFill>
                  <a:schemeClr val="tx2"/>
                </a:solidFill>
              </a:rPr>
              <a:t>Project Plan – Schedule/Milestones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A74AE29F-9D7B-161F-E122-A42FFFF03B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08DC5F6-7F21-AACA-F55F-2CA1AE3B38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5DF66F3F-6BCA-ECB1-7938-017B66CDED8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2CB18C36-CB68-21A8-248C-513F0C0002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484B9A1-3E34-3F68-EC4F-CD54EFB2E4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267E38FE-48C5-3538-5F5F-202DA16AF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F3CA56D-1BA7-9286-E9D5-892774F10E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FCC44BCE-B53F-AC84-CCEF-AC679731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9966D1C-1C63-79AA-50E1-DB696DF9229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48E81B3-1858-C055-6AC4-8DAABDBED0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B2094308-CF9B-868D-FB53-D827F8B80E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920121"/>
              </p:ext>
            </p:extLst>
          </p:nvPr>
        </p:nvGraphicFramePr>
        <p:xfrm>
          <a:off x="1148462" y="1799238"/>
          <a:ext cx="9894770" cy="34638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494150130"/>
                    </a:ext>
                  </a:extLst>
                </a:gridCol>
                <a:gridCol w="4534564">
                  <a:extLst>
                    <a:ext uri="{9D8B030D-6E8A-4147-A177-3AD203B41FA5}">
                      <a16:colId xmlns:a16="http://schemas.microsoft.com/office/drawing/2014/main" val="2688671192"/>
                    </a:ext>
                  </a:extLst>
                </a:gridCol>
                <a:gridCol w="1228235">
                  <a:extLst>
                    <a:ext uri="{9D8B030D-6E8A-4147-A177-3AD203B41FA5}">
                      <a16:colId xmlns:a16="http://schemas.microsoft.com/office/drawing/2014/main" val="3857603959"/>
                    </a:ext>
                  </a:extLst>
                </a:gridCol>
                <a:gridCol w="2120291">
                  <a:extLst>
                    <a:ext uri="{9D8B030D-6E8A-4147-A177-3AD203B41FA5}">
                      <a16:colId xmlns:a16="http://schemas.microsoft.com/office/drawing/2014/main" val="1475003046"/>
                    </a:ext>
                  </a:extLst>
                </a:gridCol>
              </a:tblGrid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Milestone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Task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Completion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>
                          <a:effectLst/>
                        </a:rPr>
                        <a:t>Expected Completion Date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26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 programing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740770584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Communicating with the FPGA through UART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2/10/2024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1393041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Sending control data to PLL to FPGA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3/23/2024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8842498"/>
                  </a:ext>
                </a:extLst>
              </a:tr>
              <a:tr h="29840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Receiving data from the DAC through FPGA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48854247"/>
                  </a:ext>
                </a:extLst>
              </a:tr>
              <a:tr h="3636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Live updating the data on the GUI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3/23/2024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315359222"/>
                  </a:ext>
                </a:extLst>
              </a:tr>
              <a:tr h="4245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Using Raspberry Pi to host the GUI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3/23/2024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21652266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Design a cage for the product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50% 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3/31/2024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212377554"/>
                  </a:ext>
                </a:extLst>
              </a:tr>
              <a:tr h="3080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Lens design and print for the radar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11/31/2023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75624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5634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391786-AFEC-9EF0-078B-CA23625430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C5E6D41F-8638-A978-75E6-7845781C4D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5F42CE-F3D1-76F1-E5C0-96A040391A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7DC3F1-FD98-84FB-3E55-6B47F6C369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7725" y="2821186"/>
            <a:ext cx="9829800" cy="710377"/>
          </a:xfrm>
        </p:spPr>
        <p:txBody>
          <a:bodyPr anchor="b">
            <a:noAutofit/>
          </a:bodyPr>
          <a:lstStyle/>
          <a:p>
            <a:pPr algn="ctr"/>
            <a:r>
              <a:rPr lang="en-US" sz="8000" b="1" dirty="0">
                <a:solidFill>
                  <a:schemeClr val="tx2"/>
                </a:solidFill>
              </a:rPr>
              <a:t>Current Design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1EF0003-A675-3F87-F2C0-DAE6F77BA4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1"/>
            <a:ext cx="3362070" cy="2522849"/>
            <a:chOff x="-305" y="-1"/>
            <a:chExt cx="3832880" cy="2876136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0799988-C30F-1676-5DAF-4549FFB58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CC5688E-13A4-EE30-339E-3E667B40526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FDCD3D86-6DF5-4BBD-3CDA-ED19FCA02E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2E08E0CF-80CD-0A7F-E189-30D557A2F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79A27F1-0997-DA34-EB20-9EC8367F72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 flipH="1">
            <a:off x="10185732" y="4852038"/>
            <a:ext cx="2151670" cy="1860256"/>
            <a:chOff x="-305" y="-4155"/>
            <a:chExt cx="2514948" cy="2174333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320DCA7-7C1E-AADD-57BB-7E18002FBE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2AD9EBE6-5A43-A299-95E3-76253D39E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F43C8B8B-78BD-E285-E02D-FF99BC39A4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27804778-B902-0EF8-8061-E0B348B632D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27426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D63A382-217B-5C55-A4D7-6293963737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F39BC21-F993-EF2A-BEDF-477EC98A8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2"/>
                </a:solidFill>
              </a:rPr>
              <a:t>Challenges and 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3E43E-4831-66A0-ACEB-259C23740C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chemeClr val="tx2"/>
                </a:solidFill>
                <a:cs typeface="Calibri"/>
              </a:rPr>
              <a:t>Getting data transferred from the GUI to the Amplifier through SPI</a:t>
            </a:r>
          </a:p>
          <a:p>
            <a:r>
              <a:rPr lang="en-US" sz="1800" dirty="0">
                <a:solidFill>
                  <a:schemeClr val="tx2"/>
                </a:solidFill>
                <a:cs typeface="Calibri"/>
              </a:rPr>
              <a:t>Reading from the ADC using the FPGA</a:t>
            </a:r>
          </a:p>
          <a:p>
            <a:pPr marL="0" indent="0">
              <a:buNone/>
            </a:pPr>
            <a:endParaRPr lang="en-US" sz="1800" dirty="0">
              <a:solidFill>
                <a:schemeClr val="tx2"/>
              </a:solidFill>
              <a:cs typeface="Calibri"/>
            </a:endParaRPr>
          </a:p>
          <a:p>
            <a:endParaRPr lang="en-US" sz="1800" dirty="0">
              <a:solidFill>
                <a:schemeClr val="tx2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7187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2D7CE72-6024-D4C1-C9B0-BCDA15F4C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243013"/>
            <a:ext cx="3855720" cy="4371974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tx2"/>
                </a:solidFill>
              </a:rPr>
              <a:t>Summary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B6CDB74-57AD-C2E9-B00B-92881B94F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415" y="1160946"/>
            <a:ext cx="5703771" cy="445404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 panose="020F0502020204030204"/>
              </a:rPr>
              <a:t>Overall progress: Following the timeline and making progress every week. </a:t>
            </a:r>
          </a:p>
          <a:p>
            <a:r>
              <a:rPr lang="en-US" dirty="0">
                <a:cs typeface="Calibri" panose="020F0502020204030204"/>
              </a:rPr>
              <a:t>Plan for the remaining of the project: Focus more on FPGA programing and GUI. </a:t>
            </a:r>
          </a:p>
          <a:p>
            <a:r>
              <a:rPr lang="en-US" dirty="0">
                <a:cs typeface="Calibri" panose="020F0502020204030204"/>
              </a:rPr>
              <a:t>Targeting completion date: March 31</a:t>
            </a:r>
            <a:r>
              <a:rPr lang="en-US" baseline="30000" dirty="0">
                <a:cs typeface="Calibri" panose="020F0502020204030204"/>
              </a:rPr>
              <a:t>st</a:t>
            </a: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225813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87BF42CA-AD55-48B4-8949-C4DCA60A6A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6AE1D3D-3106-4CB2-AA7C-0C1642AC0F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A31B6AF-B711-4CDB-8C2B-16E963DDC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8137" y="0"/>
            <a:ext cx="5646974" cy="6483075"/>
            <a:chOff x="-19221" y="0"/>
            <a:chExt cx="5646974" cy="6483075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CA818331-E13C-49C6-B98D-A60AD0E85A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16610"/>
              <a:ext cx="5535001" cy="6250127"/>
            </a:xfrm>
            <a:custGeom>
              <a:avLst/>
              <a:gdLst>
                <a:gd name="connsiteX0" fmla="*/ 2510242 w 5535001"/>
                <a:gd name="connsiteY0" fmla="*/ 174 h 6250127"/>
                <a:gd name="connsiteX1" fmla="*/ 2550551 w 5535001"/>
                <a:gd name="connsiteY1" fmla="*/ 510 h 6250127"/>
                <a:gd name="connsiteX2" fmla="*/ 2629490 w 5535001"/>
                <a:gd name="connsiteY2" fmla="*/ 3757 h 6250127"/>
                <a:gd name="connsiteX3" fmla="*/ 2708317 w 5535001"/>
                <a:gd name="connsiteY3" fmla="*/ 7229 h 6250127"/>
                <a:gd name="connsiteX4" fmla="*/ 2787256 w 5535001"/>
                <a:gd name="connsiteY4" fmla="*/ 14619 h 6250127"/>
                <a:gd name="connsiteX5" fmla="*/ 3408467 w 5535001"/>
                <a:gd name="connsiteY5" fmla="*/ 145064 h 6250127"/>
                <a:gd name="connsiteX6" fmla="*/ 3557723 w 5535001"/>
                <a:gd name="connsiteY6" fmla="*/ 199593 h 6250127"/>
                <a:gd name="connsiteX7" fmla="*/ 3594337 w 5535001"/>
                <a:gd name="connsiteY7" fmla="*/ 214597 h 6250127"/>
                <a:gd name="connsiteX8" fmla="*/ 3630616 w 5535001"/>
                <a:gd name="connsiteY8" fmla="*/ 230385 h 6250127"/>
                <a:gd name="connsiteX9" fmla="*/ 3703172 w 5535001"/>
                <a:gd name="connsiteY9" fmla="*/ 262073 h 6250127"/>
                <a:gd name="connsiteX10" fmla="*/ 3739003 w 5535001"/>
                <a:gd name="connsiteY10" fmla="*/ 278756 h 6250127"/>
                <a:gd name="connsiteX11" fmla="*/ 3756806 w 5535001"/>
                <a:gd name="connsiteY11" fmla="*/ 287266 h 6250127"/>
                <a:gd name="connsiteX12" fmla="*/ 3773714 w 5535001"/>
                <a:gd name="connsiteY12" fmla="*/ 297567 h 6250127"/>
                <a:gd name="connsiteX13" fmla="*/ 3840784 w 5535001"/>
                <a:gd name="connsiteY13" fmla="*/ 339332 h 6250127"/>
                <a:gd name="connsiteX14" fmla="*/ 3873927 w 5535001"/>
                <a:gd name="connsiteY14" fmla="*/ 360495 h 6250127"/>
                <a:gd name="connsiteX15" fmla="*/ 3906062 w 5535001"/>
                <a:gd name="connsiteY15" fmla="*/ 383001 h 6250127"/>
                <a:gd name="connsiteX16" fmla="*/ 3969662 w 5535001"/>
                <a:gd name="connsiteY16" fmla="*/ 428572 h 6250127"/>
                <a:gd name="connsiteX17" fmla="*/ 4423029 w 5535001"/>
                <a:gd name="connsiteY17" fmla="*/ 837600 h 6250127"/>
                <a:gd name="connsiteX18" fmla="*/ 4474647 w 5535001"/>
                <a:gd name="connsiteY18" fmla="*/ 891569 h 6250127"/>
                <a:gd name="connsiteX19" fmla="*/ 4524250 w 5535001"/>
                <a:gd name="connsiteY19" fmla="*/ 946883 h 6250127"/>
                <a:gd name="connsiteX20" fmla="*/ 4573965 w 5535001"/>
                <a:gd name="connsiteY20" fmla="*/ 1001748 h 6250127"/>
                <a:gd name="connsiteX21" fmla="*/ 4622224 w 5535001"/>
                <a:gd name="connsiteY21" fmla="*/ 1057509 h 6250127"/>
                <a:gd name="connsiteX22" fmla="*/ 4717510 w 5535001"/>
                <a:gd name="connsiteY22" fmla="*/ 1169143 h 6250127"/>
                <a:gd name="connsiteX23" fmla="*/ 4764986 w 5535001"/>
                <a:gd name="connsiteY23" fmla="*/ 1224681 h 6250127"/>
                <a:gd name="connsiteX24" fmla="*/ 4813021 w 5535001"/>
                <a:gd name="connsiteY24" fmla="*/ 1279994 h 6250127"/>
                <a:gd name="connsiteX25" fmla="*/ 5001915 w 5535001"/>
                <a:gd name="connsiteY25" fmla="*/ 1506846 h 6250127"/>
                <a:gd name="connsiteX26" fmla="*/ 5170542 w 5535001"/>
                <a:gd name="connsiteY26" fmla="*/ 1751165 h 6250127"/>
                <a:gd name="connsiteX27" fmla="*/ 5428969 w 5535001"/>
                <a:gd name="connsiteY27" fmla="*/ 2293660 h 6250127"/>
                <a:gd name="connsiteX28" fmla="*/ 5534893 w 5535001"/>
                <a:gd name="connsiteY28" fmla="*/ 2899307 h 6250127"/>
                <a:gd name="connsiteX29" fmla="*/ 5508804 w 5535001"/>
                <a:gd name="connsiteY29" fmla="*/ 3211144 h 6250127"/>
                <a:gd name="connsiteX30" fmla="*/ 5426282 w 5535001"/>
                <a:gd name="connsiteY30" fmla="*/ 3513352 h 6250127"/>
                <a:gd name="connsiteX31" fmla="*/ 5248250 w 5535001"/>
                <a:gd name="connsiteY31" fmla="*/ 4030542 h 6250127"/>
                <a:gd name="connsiteX32" fmla="*/ 5208612 w 5535001"/>
                <a:gd name="connsiteY32" fmla="*/ 4161771 h 6250127"/>
                <a:gd name="connsiteX33" fmla="*/ 5170318 w 5535001"/>
                <a:gd name="connsiteY33" fmla="*/ 4294680 h 6250127"/>
                <a:gd name="connsiteX34" fmla="*/ 5132248 w 5535001"/>
                <a:gd name="connsiteY34" fmla="*/ 4430164 h 6250127"/>
                <a:gd name="connsiteX35" fmla="*/ 5112765 w 5535001"/>
                <a:gd name="connsiteY35" fmla="*/ 4498914 h 6250127"/>
                <a:gd name="connsiteX36" fmla="*/ 5091715 w 5535001"/>
                <a:gd name="connsiteY36" fmla="*/ 4569119 h 6250127"/>
                <a:gd name="connsiteX37" fmla="*/ 5068985 w 5535001"/>
                <a:gd name="connsiteY37" fmla="*/ 4640220 h 6250127"/>
                <a:gd name="connsiteX38" fmla="*/ 5043904 w 5535001"/>
                <a:gd name="connsiteY38" fmla="*/ 4712105 h 6250127"/>
                <a:gd name="connsiteX39" fmla="*/ 5015799 w 5535001"/>
                <a:gd name="connsiteY39" fmla="*/ 4784438 h 6250127"/>
                <a:gd name="connsiteX40" fmla="*/ 4982880 w 5535001"/>
                <a:gd name="connsiteY40" fmla="*/ 4856435 h 6250127"/>
                <a:gd name="connsiteX41" fmla="*/ 4817276 w 5535001"/>
                <a:gd name="connsiteY41" fmla="*/ 5125275 h 6250127"/>
                <a:gd name="connsiteX42" fmla="*/ 4618753 w 5535001"/>
                <a:gd name="connsiteY42" fmla="*/ 5355374 h 6250127"/>
                <a:gd name="connsiteX43" fmla="*/ 4566575 w 5535001"/>
                <a:gd name="connsiteY43" fmla="*/ 5408560 h 6250127"/>
                <a:gd name="connsiteX44" fmla="*/ 4513837 w 5535001"/>
                <a:gd name="connsiteY44" fmla="*/ 5461186 h 6250127"/>
                <a:gd name="connsiteX45" fmla="*/ 4459531 w 5535001"/>
                <a:gd name="connsiteY45" fmla="*/ 5512580 h 6250127"/>
                <a:gd name="connsiteX46" fmla="*/ 4404554 w 5535001"/>
                <a:gd name="connsiteY46" fmla="*/ 5563526 h 6250127"/>
                <a:gd name="connsiteX47" fmla="*/ 4348009 w 5535001"/>
                <a:gd name="connsiteY47" fmla="*/ 5613017 h 6250127"/>
                <a:gd name="connsiteX48" fmla="*/ 4290568 w 5535001"/>
                <a:gd name="connsiteY48" fmla="*/ 5661948 h 6250127"/>
                <a:gd name="connsiteX49" fmla="*/ 4276124 w 5535001"/>
                <a:gd name="connsiteY49" fmla="*/ 5674153 h 6250127"/>
                <a:gd name="connsiteX50" fmla="*/ 4261120 w 5535001"/>
                <a:gd name="connsiteY50" fmla="*/ 5685798 h 6250127"/>
                <a:gd name="connsiteX51" fmla="*/ 4231112 w 5535001"/>
                <a:gd name="connsiteY51" fmla="*/ 5708976 h 6250127"/>
                <a:gd name="connsiteX52" fmla="*/ 4170984 w 5535001"/>
                <a:gd name="connsiteY52" fmla="*/ 5755443 h 6250127"/>
                <a:gd name="connsiteX53" fmla="*/ 4046025 w 5535001"/>
                <a:gd name="connsiteY53" fmla="*/ 5843228 h 6250127"/>
                <a:gd name="connsiteX54" fmla="*/ 3915356 w 5535001"/>
                <a:gd name="connsiteY54" fmla="*/ 5923735 h 6250127"/>
                <a:gd name="connsiteX55" fmla="*/ 3346323 w 5535001"/>
                <a:gd name="connsiteY55" fmla="*/ 6158872 h 6250127"/>
                <a:gd name="connsiteX56" fmla="*/ 2743476 w 5535001"/>
                <a:gd name="connsiteY56" fmla="*/ 6247328 h 6250127"/>
                <a:gd name="connsiteX57" fmla="*/ 2668120 w 5535001"/>
                <a:gd name="connsiteY57" fmla="*/ 6249344 h 6250127"/>
                <a:gd name="connsiteX58" fmla="*/ 2630498 w 5535001"/>
                <a:gd name="connsiteY58" fmla="*/ 6250127 h 6250127"/>
                <a:gd name="connsiteX59" fmla="*/ 2592988 w 5535001"/>
                <a:gd name="connsiteY59" fmla="*/ 6249568 h 6250127"/>
                <a:gd name="connsiteX60" fmla="*/ 2518080 w 5535001"/>
                <a:gd name="connsiteY60" fmla="*/ 6247777 h 6250127"/>
                <a:gd name="connsiteX61" fmla="*/ 2442948 w 5535001"/>
                <a:gd name="connsiteY61" fmla="*/ 6244529 h 6250127"/>
                <a:gd name="connsiteX62" fmla="*/ 2291676 w 5535001"/>
                <a:gd name="connsiteY62" fmla="*/ 6232213 h 6250127"/>
                <a:gd name="connsiteX63" fmla="*/ 2141412 w 5535001"/>
                <a:gd name="connsiteY63" fmla="*/ 6212394 h 6250127"/>
                <a:gd name="connsiteX64" fmla="*/ 1992715 w 5535001"/>
                <a:gd name="connsiteY64" fmla="*/ 6184961 h 6250127"/>
                <a:gd name="connsiteX65" fmla="*/ 1845811 w 5535001"/>
                <a:gd name="connsiteY65" fmla="*/ 6151034 h 6250127"/>
                <a:gd name="connsiteX66" fmla="*/ 1701033 w 5535001"/>
                <a:gd name="connsiteY66" fmla="*/ 6110724 h 6250127"/>
                <a:gd name="connsiteX67" fmla="*/ 1629484 w 5535001"/>
                <a:gd name="connsiteY67" fmla="*/ 6088219 h 6250127"/>
                <a:gd name="connsiteX68" fmla="*/ 1558383 w 5535001"/>
                <a:gd name="connsiteY68" fmla="*/ 6064929 h 6250127"/>
                <a:gd name="connsiteX69" fmla="*/ 1011968 w 5535001"/>
                <a:gd name="connsiteY69" fmla="*/ 5828896 h 6250127"/>
                <a:gd name="connsiteX70" fmla="*/ 511237 w 5535001"/>
                <a:gd name="connsiteY70" fmla="*/ 5512356 h 6250127"/>
                <a:gd name="connsiteX71" fmla="*/ 395572 w 5535001"/>
                <a:gd name="connsiteY71" fmla="*/ 5419757 h 6250127"/>
                <a:gd name="connsiteX72" fmla="*/ 284722 w 5535001"/>
                <a:gd name="connsiteY72" fmla="*/ 5321559 h 6250127"/>
                <a:gd name="connsiteX73" fmla="*/ 257513 w 5535001"/>
                <a:gd name="connsiteY73" fmla="*/ 5296477 h 6250127"/>
                <a:gd name="connsiteX74" fmla="*/ 243853 w 5535001"/>
                <a:gd name="connsiteY74" fmla="*/ 5283937 h 6250127"/>
                <a:gd name="connsiteX75" fmla="*/ 230752 w 5535001"/>
                <a:gd name="connsiteY75" fmla="*/ 5270836 h 6250127"/>
                <a:gd name="connsiteX76" fmla="*/ 178574 w 5535001"/>
                <a:gd name="connsiteY76" fmla="*/ 5218322 h 6250127"/>
                <a:gd name="connsiteX77" fmla="*/ 126508 w 5535001"/>
                <a:gd name="connsiteY77" fmla="*/ 5165584 h 6250127"/>
                <a:gd name="connsiteX78" fmla="*/ 76345 w 5535001"/>
                <a:gd name="connsiteY78" fmla="*/ 5111167 h 6250127"/>
                <a:gd name="connsiteX79" fmla="*/ 26407 w 5535001"/>
                <a:gd name="connsiteY79" fmla="*/ 5056413 h 6250127"/>
                <a:gd name="connsiteX80" fmla="*/ 0 w 5535001"/>
                <a:gd name="connsiteY80" fmla="*/ 5024776 h 6250127"/>
                <a:gd name="connsiteX81" fmla="*/ 0 w 5535001"/>
                <a:gd name="connsiteY81" fmla="*/ 4492798 h 6250127"/>
                <a:gd name="connsiteX82" fmla="*/ 28534 w 5535001"/>
                <a:gd name="connsiteY82" fmla="*/ 4537879 h 6250127"/>
                <a:gd name="connsiteX83" fmla="*/ 66604 w 5535001"/>
                <a:gd name="connsiteY83" fmla="*/ 4592745 h 6250127"/>
                <a:gd name="connsiteX84" fmla="*/ 104114 w 5535001"/>
                <a:gd name="connsiteY84" fmla="*/ 4647834 h 6250127"/>
                <a:gd name="connsiteX85" fmla="*/ 143751 w 5535001"/>
                <a:gd name="connsiteY85" fmla="*/ 4701580 h 6250127"/>
                <a:gd name="connsiteX86" fmla="*/ 182717 w 5535001"/>
                <a:gd name="connsiteY86" fmla="*/ 4755773 h 6250127"/>
                <a:gd name="connsiteX87" fmla="*/ 223810 w 5535001"/>
                <a:gd name="connsiteY87" fmla="*/ 4808399 h 6250127"/>
                <a:gd name="connsiteX88" fmla="*/ 264679 w 5535001"/>
                <a:gd name="connsiteY88" fmla="*/ 4861249 h 6250127"/>
                <a:gd name="connsiteX89" fmla="*/ 307788 w 5535001"/>
                <a:gd name="connsiteY89" fmla="*/ 4912420 h 6250127"/>
                <a:gd name="connsiteX90" fmla="*/ 351232 w 5535001"/>
                <a:gd name="connsiteY90" fmla="*/ 4963254 h 6250127"/>
                <a:gd name="connsiteX91" fmla="*/ 397028 w 5535001"/>
                <a:gd name="connsiteY91" fmla="*/ 5012185 h 6250127"/>
                <a:gd name="connsiteX92" fmla="*/ 443496 w 5535001"/>
                <a:gd name="connsiteY92" fmla="*/ 5060444 h 6250127"/>
                <a:gd name="connsiteX93" fmla="*/ 455140 w 5535001"/>
                <a:gd name="connsiteY93" fmla="*/ 5072537 h 6250127"/>
                <a:gd name="connsiteX94" fmla="*/ 467345 w 5535001"/>
                <a:gd name="connsiteY94" fmla="*/ 5083958 h 6250127"/>
                <a:gd name="connsiteX95" fmla="*/ 491755 w 5535001"/>
                <a:gd name="connsiteY95" fmla="*/ 5106912 h 6250127"/>
                <a:gd name="connsiteX96" fmla="*/ 540686 w 5535001"/>
                <a:gd name="connsiteY96" fmla="*/ 5152819 h 6250127"/>
                <a:gd name="connsiteX97" fmla="*/ 552890 w 5535001"/>
                <a:gd name="connsiteY97" fmla="*/ 5164353 h 6250127"/>
                <a:gd name="connsiteX98" fmla="*/ 565655 w 5535001"/>
                <a:gd name="connsiteY98" fmla="*/ 5175214 h 6250127"/>
                <a:gd name="connsiteX99" fmla="*/ 591072 w 5535001"/>
                <a:gd name="connsiteY99" fmla="*/ 5197048 h 6250127"/>
                <a:gd name="connsiteX100" fmla="*/ 694197 w 5535001"/>
                <a:gd name="connsiteY100" fmla="*/ 5283041 h 6250127"/>
                <a:gd name="connsiteX101" fmla="*/ 1146221 w 5535001"/>
                <a:gd name="connsiteY101" fmla="*/ 5573716 h 6250127"/>
                <a:gd name="connsiteX102" fmla="*/ 1650982 w 5535001"/>
                <a:gd name="connsiteY102" fmla="*/ 5758130 h 6250127"/>
                <a:gd name="connsiteX103" fmla="*/ 1716485 w 5535001"/>
                <a:gd name="connsiteY103" fmla="*/ 5772798 h 6250127"/>
                <a:gd name="connsiteX104" fmla="*/ 1782211 w 5535001"/>
                <a:gd name="connsiteY104" fmla="*/ 5786235 h 6250127"/>
                <a:gd name="connsiteX105" fmla="*/ 1848386 w 5535001"/>
                <a:gd name="connsiteY105" fmla="*/ 5796984 h 6250127"/>
                <a:gd name="connsiteX106" fmla="*/ 1881417 w 5535001"/>
                <a:gd name="connsiteY106" fmla="*/ 5802359 h 6250127"/>
                <a:gd name="connsiteX107" fmla="*/ 1914560 w 5535001"/>
                <a:gd name="connsiteY107" fmla="*/ 5807061 h 6250127"/>
                <a:gd name="connsiteX108" fmla="*/ 2047469 w 5535001"/>
                <a:gd name="connsiteY108" fmla="*/ 5821282 h 6250127"/>
                <a:gd name="connsiteX109" fmla="*/ 2180601 w 5535001"/>
                <a:gd name="connsiteY109" fmla="*/ 5828896 h 6250127"/>
                <a:gd name="connsiteX110" fmla="*/ 2313622 w 5535001"/>
                <a:gd name="connsiteY110" fmla="*/ 5830463 h 6250127"/>
                <a:gd name="connsiteX111" fmla="*/ 2380021 w 5535001"/>
                <a:gd name="connsiteY111" fmla="*/ 5828448 h 6250127"/>
                <a:gd name="connsiteX112" fmla="*/ 2446195 w 5535001"/>
                <a:gd name="connsiteY112" fmla="*/ 5826433 h 6250127"/>
                <a:gd name="connsiteX113" fmla="*/ 2513041 w 5535001"/>
                <a:gd name="connsiteY113" fmla="*/ 5822737 h 6250127"/>
                <a:gd name="connsiteX114" fmla="*/ 2580111 w 5535001"/>
                <a:gd name="connsiteY114" fmla="*/ 5818258 h 6250127"/>
                <a:gd name="connsiteX115" fmla="*/ 2613590 w 5535001"/>
                <a:gd name="connsiteY115" fmla="*/ 5816355 h 6250127"/>
                <a:gd name="connsiteX116" fmla="*/ 2646845 w 5535001"/>
                <a:gd name="connsiteY116" fmla="*/ 5813108 h 6250127"/>
                <a:gd name="connsiteX117" fmla="*/ 2713244 w 5535001"/>
                <a:gd name="connsiteY117" fmla="*/ 5806838 h 6250127"/>
                <a:gd name="connsiteX118" fmla="*/ 3230882 w 5535001"/>
                <a:gd name="connsiteY118" fmla="*/ 5721292 h 6250127"/>
                <a:gd name="connsiteX119" fmla="*/ 3720416 w 5535001"/>
                <a:gd name="connsiteY119" fmla="*/ 5556472 h 6250127"/>
                <a:gd name="connsiteX120" fmla="*/ 3837425 w 5535001"/>
                <a:gd name="connsiteY120" fmla="*/ 5499927 h 6250127"/>
                <a:gd name="connsiteX121" fmla="*/ 3951634 w 5535001"/>
                <a:gd name="connsiteY121" fmla="*/ 5436552 h 6250127"/>
                <a:gd name="connsiteX122" fmla="*/ 4007284 w 5535001"/>
                <a:gd name="connsiteY122" fmla="*/ 5401841 h 6250127"/>
                <a:gd name="connsiteX123" fmla="*/ 4035164 w 5535001"/>
                <a:gd name="connsiteY123" fmla="*/ 5384374 h 6250127"/>
                <a:gd name="connsiteX124" fmla="*/ 4049049 w 5535001"/>
                <a:gd name="connsiteY124" fmla="*/ 5375640 h 6250127"/>
                <a:gd name="connsiteX125" fmla="*/ 4062485 w 5535001"/>
                <a:gd name="connsiteY125" fmla="*/ 5366123 h 6250127"/>
                <a:gd name="connsiteX126" fmla="*/ 4116567 w 5535001"/>
                <a:gd name="connsiteY126" fmla="*/ 5328277 h 6250127"/>
                <a:gd name="connsiteX127" fmla="*/ 4169976 w 5535001"/>
                <a:gd name="connsiteY127" fmla="*/ 5289199 h 6250127"/>
                <a:gd name="connsiteX128" fmla="*/ 4222042 w 5535001"/>
                <a:gd name="connsiteY128" fmla="*/ 5247994 h 6250127"/>
                <a:gd name="connsiteX129" fmla="*/ 4273213 w 5535001"/>
                <a:gd name="connsiteY129" fmla="*/ 5205558 h 6250127"/>
                <a:gd name="connsiteX130" fmla="*/ 4323151 w 5535001"/>
                <a:gd name="connsiteY130" fmla="*/ 5161329 h 6250127"/>
                <a:gd name="connsiteX131" fmla="*/ 4371971 w 5535001"/>
                <a:gd name="connsiteY131" fmla="*/ 5116093 h 6250127"/>
                <a:gd name="connsiteX132" fmla="*/ 4546868 w 5535001"/>
                <a:gd name="connsiteY132" fmla="*/ 4924400 h 6250127"/>
                <a:gd name="connsiteX133" fmla="*/ 4675634 w 5535001"/>
                <a:gd name="connsiteY133" fmla="*/ 4715352 h 6250127"/>
                <a:gd name="connsiteX134" fmla="*/ 4700155 w 5535001"/>
                <a:gd name="connsiteY134" fmla="*/ 4659255 h 6250127"/>
                <a:gd name="connsiteX135" fmla="*/ 4721206 w 5535001"/>
                <a:gd name="connsiteY135" fmla="*/ 4600135 h 6250127"/>
                <a:gd name="connsiteX136" fmla="*/ 4740465 w 5535001"/>
                <a:gd name="connsiteY136" fmla="*/ 4538887 h 6250127"/>
                <a:gd name="connsiteX137" fmla="*/ 4758492 w 5535001"/>
                <a:gd name="connsiteY137" fmla="*/ 4475848 h 6250127"/>
                <a:gd name="connsiteX138" fmla="*/ 4891288 w 5535001"/>
                <a:gd name="connsiteY138" fmla="*/ 3930329 h 6250127"/>
                <a:gd name="connsiteX139" fmla="*/ 5066298 w 5535001"/>
                <a:gd name="connsiteY139" fmla="*/ 3382235 h 6250127"/>
                <a:gd name="connsiteX140" fmla="*/ 5156994 w 5535001"/>
                <a:gd name="connsiteY140" fmla="*/ 2898635 h 6250127"/>
                <a:gd name="connsiteX141" fmla="*/ 5083317 w 5535001"/>
                <a:gd name="connsiteY141" fmla="*/ 2402047 h 6250127"/>
                <a:gd name="connsiteX142" fmla="*/ 4871022 w 5535001"/>
                <a:gd name="connsiteY142" fmla="*/ 1926958 h 6250127"/>
                <a:gd name="connsiteX143" fmla="*/ 4727028 w 5535001"/>
                <a:gd name="connsiteY143" fmla="*/ 1703577 h 6250127"/>
                <a:gd name="connsiteX144" fmla="*/ 4563776 w 5535001"/>
                <a:gd name="connsiteY144" fmla="*/ 1490834 h 6250127"/>
                <a:gd name="connsiteX145" fmla="*/ 4370291 w 5535001"/>
                <a:gd name="connsiteY145" fmla="*/ 1300596 h 6250127"/>
                <a:gd name="connsiteX146" fmla="*/ 4266046 w 5535001"/>
                <a:gd name="connsiteY146" fmla="*/ 1214491 h 6250127"/>
                <a:gd name="connsiteX147" fmla="*/ 4212973 w 5535001"/>
                <a:gd name="connsiteY147" fmla="*/ 1173062 h 6250127"/>
                <a:gd name="connsiteX148" fmla="*/ 4157995 w 5535001"/>
                <a:gd name="connsiteY148" fmla="*/ 1134545 h 6250127"/>
                <a:gd name="connsiteX149" fmla="*/ 3697126 w 5535001"/>
                <a:gd name="connsiteY149" fmla="*/ 881044 h 6250127"/>
                <a:gd name="connsiteX150" fmla="*/ 3637670 w 5535001"/>
                <a:gd name="connsiteY150" fmla="*/ 856747 h 6250127"/>
                <a:gd name="connsiteX151" fmla="*/ 3608222 w 5535001"/>
                <a:gd name="connsiteY151" fmla="*/ 844318 h 6250127"/>
                <a:gd name="connsiteX152" fmla="*/ 3578214 w 5535001"/>
                <a:gd name="connsiteY152" fmla="*/ 833457 h 6250127"/>
                <a:gd name="connsiteX153" fmla="*/ 3518309 w 5535001"/>
                <a:gd name="connsiteY153" fmla="*/ 812294 h 6250127"/>
                <a:gd name="connsiteX154" fmla="*/ 3503417 w 5535001"/>
                <a:gd name="connsiteY154" fmla="*/ 806920 h 6250127"/>
                <a:gd name="connsiteX155" fmla="*/ 3489533 w 5535001"/>
                <a:gd name="connsiteY155" fmla="*/ 799642 h 6250127"/>
                <a:gd name="connsiteX156" fmla="*/ 3460869 w 5535001"/>
                <a:gd name="connsiteY156" fmla="*/ 787101 h 6250127"/>
                <a:gd name="connsiteX157" fmla="*/ 3402980 w 5535001"/>
                <a:gd name="connsiteY157" fmla="*/ 763475 h 6250127"/>
                <a:gd name="connsiteX158" fmla="*/ 3374092 w 5535001"/>
                <a:gd name="connsiteY158" fmla="*/ 751606 h 6250127"/>
                <a:gd name="connsiteX159" fmla="*/ 3344980 w 5535001"/>
                <a:gd name="connsiteY159" fmla="*/ 740409 h 6250127"/>
                <a:gd name="connsiteX160" fmla="*/ 3226627 w 5535001"/>
                <a:gd name="connsiteY160" fmla="*/ 700772 h 6250127"/>
                <a:gd name="connsiteX161" fmla="*/ 2735750 w 5535001"/>
                <a:gd name="connsiteY161" fmla="*/ 614667 h 6250127"/>
                <a:gd name="connsiteX162" fmla="*/ 2673158 w 5535001"/>
                <a:gd name="connsiteY162" fmla="*/ 610412 h 6250127"/>
                <a:gd name="connsiteX163" fmla="*/ 2610119 w 5535001"/>
                <a:gd name="connsiteY163" fmla="*/ 609628 h 6250127"/>
                <a:gd name="connsiteX164" fmla="*/ 2547080 w 5535001"/>
                <a:gd name="connsiteY164" fmla="*/ 608620 h 6250127"/>
                <a:gd name="connsiteX165" fmla="*/ 2516400 w 5535001"/>
                <a:gd name="connsiteY165" fmla="*/ 608844 h 6250127"/>
                <a:gd name="connsiteX166" fmla="*/ 2486280 w 5535001"/>
                <a:gd name="connsiteY166" fmla="*/ 609740 h 6250127"/>
                <a:gd name="connsiteX167" fmla="*/ 2426376 w 5535001"/>
                <a:gd name="connsiteY167" fmla="*/ 613099 h 6250127"/>
                <a:gd name="connsiteX168" fmla="*/ 2366920 w 5535001"/>
                <a:gd name="connsiteY168" fmla="*/ 618474 h 6250127"/>
                <a:gd name="connsiteX169" fmla="*/ 2337248 w 5535001"/>
                <a:gd name="connsiteY169" fmla="*/ 621497 h 6250127"/>
                <a:gd name="connsiteX170" fmla="*/ 2307800 w 5535001"/>
                <a:gd name="connsiteY170" fmla="*/ 625528 h 6250127"/>
                <a:gd name="connsiteX171" fmla="*/ 2278351 w 5535001"/>
                <a:gd name="connsiteY171" fmla="*/ 629559 h 6250127"/>
                <a:gd name="connsiteX172" fmla="*/ 2249127 w 5535001"/>
                <a:gd name="connsiteY172" fmla="*/ 634710 h 6250127"/>
                <a:gd name="connsiteX173" fmla="*/ 1796096 w 5535001"/>
                <a:gd name="connsiteY173" fmla="*/ 781726 h 6250127"/>
                <a:gd name="connsiteX174" fmla="*/ 1370833 w 5535001"/>
                <a:gd name="connsiteY174" fmla="*/ 1048663 h 6250127"/>
                <a:gd name="connsiteX175" fmla="*/ 959790 w 5535001"/>
                <a:gd name="connsiteY175" fmla="*/ 1390844 h 6250127"/>
                <a:gd name="connsiteX176" fmla="*/ 749062 w 5535001"/>
                <a:gd name="connsiteY176" fmla="*/ 1577611 h 6250127"/>
                <a:gd name="connsiteX177" fmla="*/ 524786 w 5535001"/>
                <a:gd name="connsiteY177" fmla="*/ 1763145 h 6250127"/>
                <a:gd name="connsiteX178" fmla="*/ 84071 w 5535001"/>
                <a:gd name="connsiteY178" fmla="*/ 2098496 h 6250127"/>
                <a:gd name="connsiteX179" fmla="*/ 0 w 5535001"/>
                <a:gd name="connsiteY179" fmla="*/ 2168094 h 6250127"/>
                <a:gd name="connsiteX180" fmla="*/ 0 w 5535001"/>
                <a:gd name="connsiteY180" fmla="*/ 1576676 h 6250127"/>
                <a:gd name="connsiteX181" fmla="*/ 174655 w 5535001"/>
                <a:gd name="connsiteY181" fmla="*/ 1387597 h 6250127"/>
                <a:gd name="connsiteX182" fmla="*/ 363661 w 5535001"/>
                <a:gd name="connsiteY182" fmla="*/ 1188626 h 6250127"/>
                <a:gd name="connsiteX183" fmla="*/ 458052 w 5535001"/>
                <a:gd name="connsiteY183" fmla="*/ 1086397 h 6250127"/>
                <a:gd name="connsiteX184" fmla="*/ 557257 w 5535001"/>
                <a:gd name="connsiteY184" fmla="*/ 981593 h 6250127"/>
                <a:gd name="connsiteX185" fmla="*/ 994165 w 5535001"/>
                <a:gd name="connsiteY185" fmla="*/ 578389 h 6250127"/>
                <a:gd name="connsiteX186" fmla="*/ 1520873 w 5535001"/>
                <a:gd name="connsiteY186" fmla="*/ 237215 h 6250127"/>
                <a:gd name="connsiteX187" fmla="*/ 2141748 w 5535001"/>
                <a:gd name="connsiteY187" fmla="*/ 31190 h 6250127"/>
                <a:gd name="connsiteX188" fmla="*/ 2182505 w 5535001"/>
                <a:gd name="connsiteY188" fmla="*/ 24360 h 6250127"/>
                <a:gd name="connsiteX189" fmla="*/ 2223374 w 5535001"/>
                <a:gd name="connsiteY189" fmla="*/ 18873 h 6250127"/>
                <a:gd name="connsiteX190" fmla="*/ 2264355 w 5535001"/>
                <a:gd name="connsiteY190" fmla="*/ 13611 h 6250127"/>
                <a:gd name="connsiteX191" fmla="*/ 2305336 w 5535001"/>
                <a:gd name="connsiteY191" fmla="*/ 9580 h 6250127"/>
                <a:gd name="connsiteX192" fmla="*/ 2387410 w 5535001"/>
                <a:gd name="connsiteY192" fmla="*/ 3645 h 6250127"/>
                <a:gd name="connsiteX193" fmla="*/ 2469373 w 5535001"/>
                <a:gd name="connsiteY193" fmla="*/ 622 h 6250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</a:cxnLst>
              <a:rect l="l" t="t" r="r" b="b"/>
              <a:pathLst>
                <a:path w="5535001" h="6250127">
                  <a:moveTo>
                    <a:pt x="2510242" y="174"/>
                  </a:moveTo>
                  <a:cubicBezTo>
                    <a:pt x="2523902" y="-50"/>
                    <a:pt x="2537562" y="-162"/>
                    <a:pt x="2550551" y="510"/>
                  </a:cubicBezTo>
                  <a:lnTo>
                    <a:pt x="2629490" y="3757"/>
                  </a:lnTo>
                  <a:lnTo>
                    <a:pt x="2708317" y="7229"/>
                  </a:lnTo>
                  <a:cubicBezTo>
                    <a:pt x="2734630" y="8572"/>
                    <a:pt x="2760943" y="12155"/>
                    <a:pt x="2787256" y="14619"/>
                  </a:cubicBezTo>
                  <a:cubicBezTo>
                    <a:pt x="2997536" y="34885"/>
                    <a:pt x="3207144" y="77994"/>
                    <a:pt x="3408467" y="145064"/>
                  </a:cubicBezTo>
                  <a:lnTo>
                    <a:pt x="3557723" y="199593"/>
                  </a:lnTo>
                  <a:cubicBezTo>
                    <a:pt x="3570264" y="203848"/>
                    <a:pt x="3582245" y="209447"/>
                    <a:pt x="3594337" y="214597"/>
                  </a:cubicBezTo>
                  <a:lnTo>
                    <a:pt x="3630616" y="230385"/>
                  </a:lnTo>
                  <a:lnTo>
                    <a:pt x="3703172" y="262073"/>
                  </a:lnTo>
                  <a:cubicBezTo>
                    <a:pt x="3715265" y="267335"/>
                    <a:pt x="3727358" y="272598"/>
                    <a:pt x="3739003" y="278756"/>
                  </a:cubicBezTo>
                  <a:cubicBezTo>
                    <a:pt x="3744937" y="281667"/>
                    <a:pt x="3750984" y="284131"/>
                    <a:pt x="3756806" y="287266"/>
                  </a:cubicBezTo>
                  <a:cubicBezTo>
                    <a:pt x="3762517" y="290513"/>
                    <a:pt x="3768115" y="294208"/>
                    <a:pt x="3773714" y="297567"/>
                  </a:cubicBezTo>
                  <a:lnTo>
                    <a:pt x="3840784" y="339332"/>
                  </a:lnTo>
                  <a:cubicBezTo>
                    <a:pt x="3851869" y="346386"/>
                    <a:pt x="3863290" y="352881"/>
                    <a:pt x="3873927" y="360495"/>
                  </a:cubicBezTo>
                  <a:lnTo>
                    <a:pt x="3906062" y="383001"/>
                  </a:lnTo>
                  <a:lnTo>
                    <a:pt x="3969662" y="428572"/>
                  </a:lnTo>
                  <a:cubicBezTo>
                    <a:pt x="4137281" y="552188"/>
                    <a:pt x="4285417" y="693270"/>
                    <a:pt x="4423029" y="837600"/>
                  </a:cubicBezTo>
                  <a:cubicBezTo>
                    <a:pt x="4440160" y="855739"/>
                    <a:pt x="4457404" y="873766"/>
                    <a:pt x="4474647" y="891569"/>
                  </a:cubicBezTo>
                  <a:lnTo>
                    <a:pt x="4524250" y="946883"/>
                  </a:lnTo>
                  <a:lnTo>
                    <a:pt x="4573965" y="1001748"/>
                  </a:lnTo>
                  <a:cubicBezTo>
                    <a:pt x="4590760" y="1019887"/>
                    <a:pt x="4605988" y="1039146"/>
                    <a:pt x="4622224" y="1057509"/>
                  </a:cubicBezTo>
                  <a:cubicBezTo>
                    <a:pt x="4653911" y="1094907"/>
                    <a:pt x="4686831" y="1131409"/>
                    <a:pt x="4717510" y="1169143"/>
                  </a:cubicBezTo>
                  <a:cubicBezTo>
                    <a:pt x="4733186" y="1187730"/>
                    <a:pt x="4748862" y="1206430"/>
                    <a:pt x="4764986" y="1224681"/>
                  </a:cubicBezTo>
                  <a:cubicBezTo>
                    <a:pt x="4780886" y="1243044"/>
                    <a:pt x="4797233" y="1261071"/>
                    <a:pt x="4813021" y="1279994"/>
                  </a:cubicBezTo>
                  <a:cubicBezTo>
                    <a:pt x="4877292" y="1354230"/>
                    <a:pt x="4941339" y="1428914"/>
                    <a:pt x="5001915" y="1506846"/>
                  </a:cubicBezTo>
                  <a:cubicBezTo>
                    <a:pt x="5062603" y="1584665"/>
                    <a:pt x="5118252" y="1666739"/>
                    <a:pt x="5170542" y="1751165"/>
                  </a:cubicBezTo>
                  <a:cubicBezTo>
                    <a:pt x="5274898" y="1920240"/>
                    <a:pt x="5363579" y="2101295"/>
                    <a:pt x="5428969" y="2293660"/>
                  </a:cubicBezTo>
                  <a:cubicBezTo>
                    <a:pt x="5494136" y="2485801"/>
                    <a:pt x="5533102" y="2690819"/>
                    <a:pt x="5534893" y="2899307"/>
                  </a:cubicBezTo>
                  <a:cubicBezTo>
                    <a:pt x="5536124" y="3003439"/>
                    <a:pt x="5526831" y="3108132"/>
                    <a:pt x="5508804" y="3211144"/>
                  </a:cubicBezTo>
                  <a:cubicBezTo>
                    <a:pt x="5490441" y="3314157"/>
                    <a:pt x="5462336" y="3415490"/>
                    <a:pt x="5426282" y="3513352"/>
                  </a:cubicBezTo>
                  <a:cubicBezTo>
                    <a:pt x="5363355" y="3684890"/>
                    <a:pt x="5302219" y="3856428"/>
                    <a:pt x="5248250" y="4030542"/>
                  </a:cubicBezTo>
                  <a:lnTo>
                    <a:pt x="5208612" y="4161771"/>
                  </a:lnTo>
                  <a:lnTo>
                    <a:pt x="5170318" y="4294680"/>
                  </a:lnTo>
                  <a:lnTo>
                    <a:pt x="5132248" y="4430164"/>
                  </a:lnTo>
                  <a:lnTo>
                    <a:pt x="5112765" y="4498914"/>
                  </a:lnTo>
                  <a:lnTo>
                    <a:pt x="5091715" y="4569119"/>
                  </a:lnTo>
                  <a:cubicBezTo>
                    <a:pt x="5085221" y="4592297"/>
                    <a:pt x="5076823" y="4616482"/>
                    <a:pt x="5068985" y="4640220"/>
                  </a:cubicBezTo>
                  <a:cubicBezTo>
                    <a:pt x="5060699" y="4664182"/>
                    <a:pt x="5053981" y="4687807"/>
                    <a:pt x="5043904" y="4712105"/>
                  </a:cubicBezTo>
                  <a:lnTo>
                    <a:pt x="5015799" y="4784438"/>
                  </a:lnTo>
                  <a:cubicBezTo>
                    <a:pt x="5005274" y="4808511"/>
                    <a:pt x="4993965" y="4832473"/>
                    <a:pt x="4982880" y="4856435"/>
                  </a:cubicBezTo>
                  <a:cubicBezTo>
                    <a:pt x="4936524" y="4951273"/>
                    <a:pt x="4881099" y="5044096"/>
                    <a:pt x="4817276" y="5125275"/>
                  </a:cubicBezTo>
                  <a:cubicBezTo>
                    <a:pt x="4755244" y="5208805"/>
                    <a:pt x="4686943" y="5282817"/>
                    <a:pt x="4618753" y="5355374"/>
                  </a:cubicBezTo>
                  <a:cubicBezTo>
                    <a:pt x="4602069" y="5374073"/>
                    <a:pt x="4584154" y="5391092"/>
                    <a:pt x="4566575" y="5408560"/>
                  </a:cubicBezTo>
                  <a:lnTo>
                    <a:pt x="4513837" y="5461186"/>
                  </a:lnTo>
                  <a:cubicBezTo>
                    <a:pt x="4496593" y="5479101"/>
                    <a:pt x="4477894" y="5495560"/>
                    <a:pt x="4459531" y="5512580"/>
                  </a:cubicBezTo>
                  <a:lnTo>
                    <a:pt x="4404554" y="5563526"/>
                  </a:lnTo>
                  <a:cubicBezTo>
                    <a:pt x="4386527" y="5580770"/>
                    <a:pt x="4366932" y="5596670"/>
                    <a:pt x="4348009" y="5613017"/>
                  </a:cubicBezTo>
                  <a:lnTo>
                    <a:pt x="4290568" y="5661948"/>
                  </a:lnTo>
                  <a:lnTo>
                    <a:pt x="4276124" y="5674153"/>
                  </a:lnTo>
                  <a:lnTo>
                    <a:pt x="4261120" y="5685798"/>
                  </a:lnTo>
                  <a:lnTo>
                    <a:pt x="4231112" y="5708976"/>
                  </a:lnTo>
                  <a:lnTo>
                    <a:pt x="4170984" y="5755443"/>
                  </a:lnTo>
                  <a:cubicBezTo>
                    <a:pt x="4130227" y="5785563"/>
                    <a:pt x="4087790" y="5813892"/>
                    <a:pt x="4046025" y="5843228"/>
                  </a:cubicBezTo>
                  <a:cubicBezTo>
                    <a:pt x="4002917" y="5870437"/>
                    <a:pt x="3959248" y="5897309"/>
                    <a:pt x="3915356" y="5923735"/>
                  </a:cubicBezTo>
                  <a:cubicBezTo>
                    <a:pt x="3737659" y="6026299"/>
                    <a:pt x="3544847" y="6106022"/>
                    <a:pt x="3346323" y="6158872"/>
                  </a:cubicBezTo>
                  <a:cubicBezTo>
                    <a:pt x="3147800" y="6211946"/>
                    <a:pt x="2944462" y="6239714"/>
                    <a:pt x="2743476" y="6247328"/>
                  </a:cubicBezTo>
                  <a:lnTo>
                    <a:pt x="2668120" y="6249344"/>
                  </a:lnTo>
                  <a:lnTo>
                    <a:pt x="2630498" y="6250127"/>
                  </a:lnTo>
                  <a:lnTo>
                    <a:pt x="2592988" y="6249568"/>
                  </a:lnTo>
                  <a:lnTo>
                    <a:pt x="2518080" y="6247777"/>
                  </a:lnTo>
                  <a:cubicBezTo>
                    <a:pt x="2493110" y="6247105"/>
                    <a:pt x="2468365" y="6246881"/>
                    <a:pt x="2442948" y="6244529"/>
                  </a:cubicBezTo>
                  <a:cubicBezTo>
                    <a:pt x="2392337" y="6240722"/>
                    <a:pt x="2341950" y="6237699"/>
                    <a:pt x="2291676" y="6232213"/>
                  </a:cubicBezTo>
                  <a:lnTo>
                    <a:pt x="2141412" y="6212394"/>
                  </a:lnTo>
                  <a:lnTo>
                    <a:pt x="1992715" y="6184961"/>
                  </a:lnTo>
                  <a:cubicBezTo>
                    <a:pt x="1943561" y="6173988"/>
                    <a:pt x="1894630" y="6162231"/>
                    <a:pt x="1845811" y="6151034"/>
                  </a:cubicBezTo>
                  <a:cubicBezTo>
                    <a:pt x="1797215" y="6138829"/>
                    <a:pt x="1749180" y="6123938"/>
                    <a:pt x="1701033" y="6110724"/>
                  </a:cubicBezTo>
                  <a:cubicBezTo>
                    <a:pt x="1676847" y="6104566"/>
                    <a:pt x="1653334" y="6095833"/>
                    <a:pt x="1629484" y="6088219"/>
                  </a:cubicBezTo>
                  <a:lnTo>
                    <a:pt x="1558383" y="6064929"/>
                  </a:lnTo>
                  <a:cubicBezTo>
                    <a:pt x="1369713" y="6000210"/>
                    <a:pt x="1186978" y="5921271"/>
                    <a:pt x="1011968" y="5828896"/>
                  </a:cubicBezTo>
                  <a:cubicBezTo>
                    <a:pt x="837071" y="5736408"/>
                    <a:pt x="668556" y="5631940"/>
                    <a:pt x="511237" y="5512356"/>
                  </a:cubicBezTo>
                  <a:cubicBezTo>
                    <a:pt x="471152" y="5483468"/>
                    <a:pt x="433642" y="5451220"/>
                    <a:pt x="395572" y="5419757"/>
                  </a:cubicBezTo>
                  <a:cubicBezTo>
                    <a:pt x="356831" y="5388965"/>
                    <a:pt x="321112" y="5354926"/>
                    <a:pt x="284722" y="5321559"/>
                  </a:cubicBezTo>
                  <a:lnTo>
                    <a:pt x="257513" y="5296477"/>
                  </a:lnTo>
                  <a:lnTo>
                    <a:pt x="243853" y="5283937"/>
                  </a:lnTo>
                  <a:lnTo>
                    <a:pt x="230752" y="5270836"/>
                  </a:lnTo>
                  <a:lnTo>
                    <a:pt x="178574" y="5218322"/>
                  </a:lnTo>
                  <a:cubicBezTo>
                    <a:pt x="161331" y="5200631"/>
                    <a:pt x="143191" y="5183948"/>
                    <a:pt x="126508" y="5165584"/>
                  </a:cubicBezTo>
                  <a:lnTo>
                    <a:pt x="76345" y="5111167"/>
                  </a:lnTo>
                  <a:cubicBezTo>
                    <a:pt x="59774" y="5092916"/>
                    <a:pt x="42530" y="5075112"/>
                    <a:pt x="26407" y="5056413"/>
                  </a:cubicBezTo>
                  <a:lnTo>
                    <a:pt x="0" y="5024776"/>
                  </a:lnTo>
                  <a:lnTo>
                    <a:pt x="0" y="4492798"/>
                  </a:lnTo>
                  <a:lnTo>
                    <a:pt x="28534" y="4537879"/>
                  </a:lnTo>
                  <a:cubicBezTo>
                    <a:pt x="41299" y="4556130"/>
                    <a:pt x="54175" y="4574382"/>
                    <a:pt x="66604" y="4592745"/>
                  </a:cubicBezTo>
                  <a:lnTo>
                    <a:pt x="104114" y="4647834"/>
                  </a:lnTo>
                  <a:lnTo>
                    <a:pt x="143751" y="4701580"/>
                  </a:lnTo>
                  <a:cubicBezTo>
                    <a:pt x="156964" y="4719495"/>
                    <a:pt x="169728" y="4737746"/>
                    <a:pt x="182717" y="4755773"/>
                  </a:cubicBezTo>
                  <a:lnTo>
                    <a:pt x="223810" y="4808399"/>
                  </a:lnTo>
                  <a:lnTo>
                    <a:pt x="264679" y="4861249"/>
                  </a:lnTo>
                  <a:cubicBezTo>
                    <a:pt x="278563" y="4878717"/>
                    <a:pt x="293455" y="4895288"/>
                    <a:pt x="307788" y="4912420"/>
                  </a:cubicBezTo>
                  <a:lnTo>
                    <a:pt x="351232" y="4963254"/>
                  </a:lnTo>
                  <a:cubicBezTo>
                    <a:pt x="365788" y="4980162"/>
                    <a:pt x="381688" y="4995837"/>
                    <a:pt x="397028" y="5012185"/>
                  </a:cubicBezTo>
                  <a:lnTo>
                    <a:pt x="443496" y="5060444"/>
                  </a:lnTo>
                  <a:lnTo>
                    <a:pt x="455140" y="5072537"/>
                  </a:lnTo>
                  <a:lnTo>
                    <a:pt x="467345" y="5083958"/>
                  </a:lnTo>
                  <a:lnTo>
                    <a:pt x="491755" y="5106912"/>
                  </a:lnTo>
                  <a:lnTo>
                    <a:pt x="540686" y="5152819"/>
                  </a:lnTo>
                  <a:lnTo>
                    <a:pt x="552890" y="5164353"/>
                  </a:lnTo>
                  <a:lnTo>
                    <a:pt x="565655" y="5175214"/>
                  </a:lnTo>
                  <a:lnTo>
                    <a:pt x="591072" y="5197048"/>
                  </a:lnTo>
                  <a:cubicBezTo>
                    <a:pt x="624999" y="5226160"/>
                    <a:pt x="658366" y="5256056"/>
                    <a:pt x="694197" y="5283041"/>
                  </a:cubicBezTo>
                  <a:cubicBezTo>
                    <a:pt x="834272" y="5394675"/>
                    <a:pt x="985207" y="5493881"/>
                    <a:pt x="1146221" y="5573716"/>
                  </a:cubicBezTo>
                  <a:cubicBezTo>
                    <a:pt x="1307122" y="5653774"/>
                    <a:pt x="1476869" y="5715918"/>
                    <a:pt x="1650982" y="5758130"/>
                  </a:cubicBezTo>
                  <a:lnTo>
                    <a:pt x="1716485" y="5772798"/>
                  </a:lnTo>
                  <a:cubicBezTo>
                    <a:pt x="1738431" y="5777390"/>
                    <a:pt x="1759929" y="5783100"/>
                    <a:pt x="1782211" y="5786235"/>
                  </a:cubicBezTo>
                  <a:lnTo>
                    <a:pt x="1848386" y="5796984"/>
                  </a:lnTo>
                  <a:lnTo>
                    <a:pt x="1881417" y="5802359"/>
                  </a:lnTo>
                  <a:cubicBezTo>
                    <a:pt x="1892390" y="5804151"/>
                    <a:pt x="1903363" y="5806054"/>
                    <a:pt x="1914560" y="5807061"/>
                  </a:cubicBezTo>
                  <a:cubicBezTo>
                    <a:pt x="1959012" y="5811765"/>
                    <a:pt x="2003241" y="5817251"/>
                    <a:pt x="2047469" y="5821282"/>
                  </a:cubicBezTo>
                  <a:lnTo>
                    <a:pt x="2180601" y="5828896"/>
                  </a:lnTo>
                  <a:lnTo>
                    <a:pt x="2313622" y="5830463"/>
                  </a:lnTo>
                  <a:cubicBezTo>
                    <a:pt x="2335680" y="5830799"/>
                    <a:pt x="2357962" y="5829008"/>
                    <a:pt x="2380021" y="5828448"/>
                  </a:cubicBezTo>
                  <a:lnTo>
                    <a:pt x="2446195" y="5826433"/>
                  </a:lnTo>
                  <a:cubicBezTo>
                    <a:pt x="2468029" y="5826208"/>
                    <a:pt x="2490647" y="5824193"/>
                    <a:pt x="2513041" y="5822737"/>
                  </a:cubicBezTo>
                  <a:lnTo>
                    <a:pt x="2580111" y="5818258"/>
                  </a:lnTo>
                  <a:lnTo>
                    <a:pt x="2613590" y="5816355"/>
                  </a:lnTo>
                  <a:lnTo>
                    <a:pt x="2646845" y="5813108"/>
                  </a:lnTo>
                  <a:cubicBezTo>
                    <a:pt x="2669016" y="5810869"/>
                    <a:pt x="2691074" y="5808741"/>
                    <a:pt x="2713244" y="5806838"/>
                  </a:cubicBezTo>
                  <a:cubicBezTo>
                    <a:pt x="2889933" y="5789371"/>
                    <a:pt x="3062815" y="5762050"/>
                    <a:pt x="3230882" y="5721292"/>
                  </a:cubicBezTo>
                  <a:cubicBezTo>
                    <a:pt x="3398837" y="5680423"/>
                    <a:pt x="3562426" y="5626902"/>
                    <a:pt x="3720416" y="5556472"/>
                  </a:cubicBezTo>
                  <a:cubicBezTo>
                    <a:pt x="3759381" y="5537997"/>
                    <a:pt x="3798347" y="5518962"/>
                    <a:pt x="3837425" y="5499927"/>
                  </a:cubicBezTo>
                  <a:cubicBezTo>
                    <a:pt x="3875271" y="5478765"/>
                    <a:pt x="3913900" y="5458610"/>
                    <a:pt x="3951634" y="5436552"/>
                  </a:cubicBezTo>
                  <a:lnTo>
                    <a:pt x="4007284" y="5401841"/>
                  </a:lnTo>
                  <a:lnTo>
                    <a:pt x="4035164" y="5384374"/>
                  </a:lnTo>
                  <a:lnTo>
                    <a:pt x="4049049" y="5375640"/>
                  </a:lnTo>
                  <a:lnTo>
                    <a:pt x="4062485" y="5366123"/>
                  </a:lnTo>
                  <a:lnTo>
                    <a:pt x="4116567" y="5328277"/>
                  </a:lnTo>
                  <a:cubicBezTo>
                    <a:pt x="4134594" y="5315624"/>
                    <a:pt x="4152957" y="5303420"/>
                    <a:pt x="4169976" y="5289199"/>
                  </a:cubicBezTo>
                  <a:lnTo>
                    <a:pt x="4222042" y="5247994"/>
                  </a:lnTo>
                  <a:cubicBezTo>
                    <a:pt x="4239398" y="5234222"/>
                    <a:pt x="4256865" y="5220562"/>
                    <a:pt x="4273213" y="5205558"/>
                  </a:cubicBezTo>
                  <a:lnTo>
                    <a:pt x="4323151" y="5161329"/>
                  </a:lnTo>
                  <a:cubicBezTo>
                    <a:pt x="4339611" y="5146437"/>
                    <a:pt x="4356631" y="5131881"/>
                    <a:pt x="4371971" y="5116093"/>
                  </a:cubicBezTo>
                  <a:cubicBezTo>
                    <a:pt x="4435457" y="5054398"/>
                    <a:pt x="4496258" y="4991135"/>
                    <a:pt x="4546868" y="4924400"/>
                  </a:cubicBezTo>
                  <a:cubicBezTo>
                    <a:pt x="4600054" y="4858450"/>
                    <a:pt x="4640699" y="4788916"/>
                    <a:pt x="4675634" y="4715352"/>
                  </a:cubicBezTo>
                  <a:lnTo>
                    <a:pt x="4700155" y="4659255"/>
                  </a:lnTo>
                  <a:lnTo>
                    <a:pt x="4721206" y="4600135"/>
                  </a:lnTo>
                  <a:cubicBezTo>
                    <a:pt x="4728707" y="4580988"/>
                    <a:pt x="4733970" y="4559266"/>
                    <a:pt x="4740465" y="4538887"/>
                  </a:cubicBezTo>
                  <a:cubicBezTo>
                    <a:pt x="4746623" y="4518061"/>
                    <a:pt x="4753005" y="4497906"/>
                    <a:pt x="4758492" y="4475848"/>
                  </a:cubicBezTo>
                  <a:cubicBezTo>
                    <a:pt x="4803168" y="4303637"/>
                    <a:pt x="4840902" y="4115080"/>
                    <a:pt x="4891288" y="3930329"/>
                  </a:cubicBezTo>
                  <a:cubicBezTo>
                    <a:pt x="4940891" y="3744906"/>
                    <a:pt x="5000235" y="3562059"/>
                    <a:pt x="5066298" y="3382235"/>
                  </a:cubicBezTo>
                  <a:cubicBezTo>
                    <a:pt x="5124186" y="3226932"/>
                    <a:pt x="5154530" y="3064015"/>
                    <a:pt x="5156994" y="2898635"/>
                  </a:cubicBezTo>
                  <a:cubicBezTo>
                    <a:pt x="5159681" y="2733255"/>
                    <a:pt x="5132920" y="2565636"/>
                    <a:pt x="5083317" y="2402047"/>
                  </a:cubicBezTo>
                  <a:cubicBezTo>
                    <a:pt x="5033938" y="2238123"/>
                    <a:pt x="4960150" y="2079013"/>
                    <a:pt x="4871022" y="1926958"/>
                  </a:cubicBezTo>
                  <a:cubicBezTo>
                    <a:pt x="4826570" y="1850818"/>
                    <a:pt x="4777415" y="1776918"/>
                    <a:pt x="4727028" y="1703577"/>
                  </a:cubicBezTo>
                  <a:cubicBezTo>
                    <a:pt x="4676418" y="1630349"/>
                    <a:pt x="4622784" y="1558464"/>
                    <a:pt x="4563776" y="1490834"/>
                  </a:cubicBezTo>
                  <a:cubicBezTo>
                    <a:pt x="4503647" y="1423764"/>
                    <a:pt x="4439041" y="1359157"/>
                    <a:pt x="4370291" y="1300596"/>
                  </a:cubicBezTo>
                  <a:cubicBezTo>
                    <a:pt x="4336812" y="1270141"/>
                    <a:pt x="4301541" y="1242148"/>
                    <a:pt x="4266046" y="1214491"/>
                  </a:cubicBezTo>
                  <a:cubicBezTo>
                    <a:pt x="4248355" y="1200607"/>
                    <a:pt x="4230776" y="1186611"/>
                    <a:pt x="4212973" y="1173062"/>
                  </a:cubicBezTo>
                  <a:cubicBezTo>
                    <a:pt x="4194722" y="1160074"/>
                    <a:pt x="4176359" y="1147197"/>
                    <a:pt x="4157995" y="1134545"/>
                  </a:cubicBezTo>
                  <a:cubicBezTo>
                    <a:pt x="4011426" y="1031980"/>
                    <a:pt x="3855004" y="948562"/>
                    <a:pt x="3697126" y="881044"/>
                  </a:cubicBezTo>
                  <a:lnTo>
                    <a:pt x="3637670" y="856747"/>
                  </a:lnTo>
                  <a:lnTo>
                    <a:pt x="3608222" y="844318"/>
                  </a:lnTo>
                  <a:cubicBezTo>
                    <a:pt x="3598480" y="840063"/>
                    <a:pt x="3588179" y="837040"/>
                    <a:pt x="3578214" y="833457"/>
                  </a:cubicBezTo>
                  <a:lnTo>
                    <a:pt x="3518309" y="812294"/>
                  </a:lnTo>
                  <a:cubicBezTo>
                    <a:pt x="3513383" y="810503"/>
                    <a:pt x="3508344" y="808823"/>
                    <a:pt x="3503417" y="806920"/>
                  </a:cubicBezTo>
                  <a:cubicBezTo>
                    <a:pt x="3498603" y="804792"/>
                    <a:pt x="3494236" y="801993"/>
                    <a:pt x="3489533" y="799642"/>
                  </a:cubicBezTo>
                  <a:cubicBezTo>
                    <a:pt x="3480240" y="794827"/>
                    <a:pt x="3470498" y="791020"/>
                    <a:pt x="3460869" y="787101"/>
                  </a:cubicBezTo>
                  <a:lnTo>
                    <a:pt x="3402980" y="763475"/>
                  </a:lnTo>
                  <a:lnTo>
                    <a:pt x="3374092" y="751606"/>
                  </a:lnTo>
                  <a:cubicBezTo>
                    <a:pt x="3364462" y="747688"/>
                    <a:pt x="3354945" y="743433"/>
                    <a:pt x="3344980" y="740409"/>
                  </a:cubicBezTo>
                  <a:lnTo>
                    <a:pt x="3226627" y="700772"/>
                  </a:lnTo>
                  <a:cubicBezTo>
                    <a:pt x="3067405" y="652849"/>
                    <a:pt x="2902697" y="625192"/>
                    <a:pt x="2735750" y="614667"/>
                  </a:cubicBezTo>
                  <a:cubicBezTo>
                    <a:pt x="2714811" y="613435"/>
                    <a:pt x="2694209" y="610860"/>
                    <a:pt x="2673158" y="610412"/>
                  </a:cubicBezTo>
                  <a:lnTo>
                    <a:pt x="2610119" y="609628"/>
                  </a:lnTo>
                  <a:lnTo>
                    <a:pt x="2547080" y="608620"/>
                  </a:lnTo>
                  <a:cubicBezTo>
                    <a:pt x="2536443" y="608173"/>
                    <a:pt x="2526365" y="608397"/>
                    <a:pt x="2516400" y="608844"/>
                  </a:cubicBezTo>
                  <a:lnTo>
                    <a:pt x="2486280" y="609740"/>
                  </a:lnTo>
                  <a:cubicBezTo>
                    <a:pt x="2466125" y="609852"/>
                    <a:pt x="2446307" y="611868"/>
                    <a:pt x="2426376" y="613099"/>
                  </a:cubicBezTo>
                  <a:cubicBezTo>
                    <a:pt x="2406333" y="613995"/>
                    <a:pt x="2386627" y="616458"/>
                    <a:pt x="2366920" y="618474"/>
                  </a:cubicBezTo>
                  <a:cubicBezTo>
                    <a:pt x="2357066" y="619482"/>
                    <a:pt x="2347101" y="620153"/>
                    <a:pt x="2337248" y="621497"/>
                  </a:cubicBezTo>
                  <a:lnTo>
                    <a:pt x="2307800" y="625528"/>
                  </a:lnTo>
                  <a:lnTo>
                    <a:pt x="2278351" y="629559"/>
                  </a:lnTo>
                  <a:lnTo>
                    <a:pt x="2249127" y="634710"/>
                  </a:lnTo>
                  <a:cubicBezTo>
                    <a:pt x="2093377" y="661918"/>
                    <a:pt x="1942329" y="710849"/>
                    <a:pt x="1796096" y="781726"/>
                  </a:cubicBezTo>
                  <a:cubicBezTo>
                    <a:pt x="1649751" y="852268"/>
                    <a:pt x="1508892" y="944307"/>
                    <a:pt x="1370833" y="1048663"/>
                  </a:cubicBezTo>
                  <a:cubicBezTo>
                    <a:pt x="1232774" y="1153244"/>
                    <a:pt x="1097290" y="1269917"/>
                    <a:pt x="959790" y="1390844"/>
                  </a:cubicBezTo>
                  <a:lnTo>
                    <a:pt x="749062" y="1577611"/>
                  </a:lnTo>
                  <a:cubicBezTo>
                    <a:pt x="674602" y="1642329"/>
                    <a:pt x="599806" y="1704137"/>
                    <a:pt x="524786" y="1763145"/>
                  </a:cubicBezTo>
                  <a:cubicBezTo>
                    <a:pt x="374858" y="1881498"/>
                    <a:pt x="223810" y="1987422"/>
                    <a:pt x="84071" y="2098496"/>
                  </a:cubicBezTo>
                  <a:lnTo>
                    <a:pt x="0" y="2168094"/>
                  </a:lnTo>
                  <a:lnTo>
                    <a:pt x="0" y="1576676"/>
                  </a:lnTo>
                  <a:lnTo>
                    <a:pt x="174655" y="1387597"/>
                  </a:lnTo>
                  <a:cubicBezTo>
                    <a:pt x="238926" y="1320079"/>
                    <a:pt x="302749" y="1254577"/>
                    <a:pt x="363661" y="1188626"/>
                  </a:cubicBezTo>
                  <a:lnTo>
                    <a:pt x="458052" y="1086397"/>
                  </a:lnTo>
                  <a:cubicBezTo>
                    <a:pt x="490635" y="1051351"/>
                    <a:pt x="523666" y="1016416"/>
                    <a:pt x="557257" y="981593"/>
                  </a:cubicBezTo>
                  <a:cubicBezTo>
                    <a:pt x="691510" y="842414"/>
                    <a:pt x="835055" y="705699"/>
                    <a:pt x="994165" y="578389"/>
                  </a:cubicBezTo>
                  <a:cubicBezTo>
                    <a:pt x="1152939" y="451190"/>
                    <a:pt x="1328060" y="333398"/>
                    <a:pt x="1520873" y="237215"/>
                  </a:cubicBezTo>
                  <a:cubicBezTo>
                    <a:pt x="1713238" y="141033"/>
                    <a:pt x="1924302" y="68028"/>
                    <a:pt x="2141748" y="31190"/>
                  </a:cubicBezTo>
                  <a:lnTo>
                    <a:pt x="2182505" y="24360"/>
                  </a:lnTo>
                  <a:cubicBezTo>
                    <a:pt x="2196165" y="22344"/>
                    <a:pt x="2209826" y="20665"/>
                    <a:pt x="2223374" y="18873"/>
                  </a:cubicBezTo>
                  <a:lnTo>
                    <a:pt x="2264355" y="13611"/>
                  </a:lnTo>
                  <a:cubicBezTo>
                    <a:pt x="2278015" y="11931"/>
                    <a:pt x="2291676" y="10924"/>
                    <a:pt x="2305336" y="9580"/>
                  </a:cubicBezTo>
                  <a:cubicBezTo>
                    <a:pt x="2332657" y="7229"/>
                    <a:pt x="2360090" y="4653"/>
                    <a:pt x="2387410" y="3645"/>
                  </a:cubicBezTo>
                  <a:cubicBezTo>
                    <a:pt x="2414731" y="2414"/>
                    <a:pt x="2442164" y="510"/>
                    <a:pt x="2469373" y="622"/>
                  </a:cubicBezTo>
                  <a:close/>
                </a:path>
              </a:pathLst>
            </a:custGeom>
            <a:gradFill>
              <a:gsLst>
                <a:gs pos="37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7C4629D-4AB7-48D4-A61B-1AE1837A78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646908" cy="6130481"/>
            </a:xfrm>
            <a:custGeom>
              <a:avLst/>
              <a:gdLst>
                <a:gd name="connsiteX0" fmla="*/ 2616837 w 5646908"/>
                <a:gd name="connsiteY0" fmla="*/ 0 h 6130481"/>
                <a:gd name="connsiteX1" fmla="*/ 4918721 w 5646908"/>
                <a:gd name="connsiteY1" fmla="*/ 1134258 h 6130481"/>
                <a:gd name="connsiteX2" fmla="*/ 5539036 w 5646908"/>
                <a:gd name="connsiteY2" fmla="*/ 3362353 h 6130481"/>
                <a:gd name="connsiteX3" fmla="*/ 4712024 w 5646908"/>
                <a:gd name="connsiteY3" fmla="*/ 5293280 h 6130481"/>
                <a:gd name="connsiteX4" fmla="*/ 2547864 w 5646908"/>
                <a:gd name="connsiteY4" fmla="*/ 6130481 h 6130481"/>
                <a:gd name="connsiteX5" fmla="*/ 263223 w 5646908"/>
                <a:gd name="connsiteY5" fmla="*/ 5212325 h 6130481"/>
                <a:gd name="connsiteX6" fmla="*/ 49974 w 5646908"/>
                <a:gd name="connsiteY6" fmla="*/ 4985345 h 6130481"/>
                <a:gd name="connsiteX7" fmla="*/ 0 w 5646908"/>
                <a:gd name="connsiteY7" fmla="*/ 4920618 h 6130481"/>
                <a:gd name="connsiteX8" fmla="*/ 0 w 5646908"/>
                <a:gd name="connsiteY8" fmla="*/ 3760303 h 6130481"/>
                <a:gd name="connsiteX9" fmla="*/ 80488 w 5646908"/>
                <a:gd name="connsiteY9" fmla="*/ 3974159 h 6130481"/>
                <a:gd name="connsiteX10" fmla="*/ 664748 w 5646908"/>
                <a:gd name="connsiteY10" fmla="*/ 4813600 h 6130481"/>
                <a:gd name="connsiteX11" fmla="*/ 2548087 w 5646908"/>
                <a:gd name="connsiteY11" fmla="*/ 5570406 h 6130481"/>
                <a:gd name="connsiteX12" fmla="*/ 3536561 w 5646908"/>
                <a:gd name="connsiteY12" fmla="*/ 5407153 h 6130481"/>
                <a:gd name="connsiteX13" fmla="*/ 4308035 w 5646908"/>
                <a:gd name="connsiteY13" fmla="*/ 4897241 h 6130481"/>
                <a:gd name="connsiteX14" fmla="*/ 4569038 w 5646908"/>
                <a:gd name="connsiteY14" fmla="*/ 4564802 h 6130481"/>
                <a:gd name="connsiteX15" fmla="*/ 4699147 w 5646908"/>
                <a:gd name="connsiteY15" fmla="*/ 4149952 h 6130481"/>
                <a:gd name="connsiteX16" fmla="*/ 5003034 w 5646908"/>
                <a:gd name="connsiteY16" fmla="*/ 3168421 h 6130481"/>
                <a:gd name="connsiteX17" fmla="*/ 4994189 w 5646908"/>
                <a:gd name="connsiteY17" fmla="*/ 2321590 h 6130481"/>
                <a:gd name="connsiteX18" fmla="*/ 4487860 w 5646908"/>
                <a:gd name="connsiteY18" fmla="*/ 1501856 h 6130481"/>
                <a:gd name="connsiteX19" fmla="*/ 3640469 w 5646908"/>
                <a:gd name="connsiteY19" fmla="*/ 808425 h 6130481"/>
                <a:gd name="connsiteX20" fmla="*/ 2616837 w 5646908"/>
                <a:gd name="connsiteY20" fmla="*/ 559851 h 6130481"/>
                <a:gd name="connsiteX21" fmla="*/ 1762952 w 5646908"/>
                <a:gd name="connsiteY21" fmla="*/ 812008 h 6130481"/>
                <a:gd name="connsiteX22" fmla="*/ 939635 w 5646908"/>
                <a:gd name="connsiteY22" fmla="*/ 1502976 h 6130481"/>
                <a:gd name="connsiteX23" fmla="*/ 585250 w 5646908"/>
                <a:gd name="connsiteY23" fmla="*/ 1831049 h 6130481"/>
                <a:gd name="connsiteX24" fmla="*/ 40403 w 5646908"/>
                <a:gd name="connsiteY24" fmla="*/ 2389556 h 6130481"/>
                <a:gd name="connsiteX25" fmla="*/ 0 w 5646908"/>
                <a:gd name="connsiteY25" fmla="*/ 2456747 h 6130481"/>
                <a:gd name="connsiteX26" fmla="*/ 0 w 5646908"/>
                <a:gd name="connsiteY26" fmla="*/ 1601114 h 6130481"/>
                <a:gd name="connsiteX27" fmla="*/ 93200 w 5646908"/>
                <a:gd name="connsiteY27" fmla="*/ 1513741 h 6130481"/>
                <a:gd name="connsiteX28" fmla="*/ 535423 w 5646908"/>
                <a:gd name="connsiteY28" fmla="*/ 1107273 h 6130481"/>
                <a:gd name="connsiteX29" fmla="*/ 2616837 w 5646908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646908" h="6130481">
                  <a:moveTo>
                    <a:pt x="2616837" y="0"/>
                  </a:moveTo>
                  <a:cubicBezTo>
                    <a:pt x="3596241" y="0"/>
                    <a:pt x="4322479" y="463445"/>
                    <a:pt x="4918721" y="1134258"/>
                  </a:cubicBezTo>
                  <a:cubicBezTo>
                    <a:pt x="5416317" y="1694109"/>
                    <a:pt x="5857703" y="2516643"/>
                    <a:pt x="5539036" y="3362353"/>
                  </a:cubicBezTo>
                  <a:cubicBezTo>
                    <a:pt x="5111758" y="4496612"/>
                    <a:pt x="5300763" y="4716633"/>
                    <a:pt x="4712024" y="5293280"/>
                  </a:cubicBezTo>
                  <a:cubicBezTo>
                    <a:pt x="4123284" y="5869926"/>
                    <a:pt x="3446201" y="6130481"/>
                    <a:pt x="2547864" y="6130481"/>
                  </a:cubicBezTo>
                  <a:cubicBezTo>
                    <a:pt x="1657476" y="6130481"/>
                    <a:pt x="850619" y="5780127"/>
                    <a:pt x="263223" y="5212325"/>
                  </a:cubicBezTo>
                  <a:cubicBezTo>
                    <a:pt x="188497" y="5140091"/>
                    <a:pt x="117321" y="5064339"/>
                    <a:pt x="49974" y="4985345"/>
                  </a:cubicBezTo>
                  <a:lnTo>
                    <a:pt x="0" y="4920618"/>
                  </a:lnTo>
                  <a:lnTo>
                    <a:pt x="0" y="3760303"/>
                  </a:lnTo>
                  <a:lnTo>
                    <a:pt x="80488" y="3974159"/>
                  </a:lnTo>
                  <a:cubicBezTo>
                    <a:pt x="217875" y="4289243"/>
                    <a:pt x="414383" y="4571632"/>
                    <a:pt x="664748" y="4813600"/>
                  </a:cubicBezTo>
                  <a:cubicBezTo>
                    <a:pt x="1169734" y="5301566"/>
                    <a:pt x="1838644" y="5570406"/>
                    <a:pt x="2548087" y="5570406"/>
                  </a:cubicBezTo>
                  <a:cubicBezTo>
                    <a:pt x="2928786" y="5570406"/>
                    <a:pt x="3252156" y="5516996"/>
                    <a:pt x="3536561" y="5407153"/>
                  </a:cubicBezTo>
                  <a:cubicBezTo>
                    <a:pt x="3815366" y="5299438"/>
                    <a:pt x="4067747" y="5132603"/>
                    <a:pt x="4308035" y="4897241"/>
                  </a:cubicBezTo>
                  <a:cubicBezTo>
                    <a:pt x="4475095" y="4733653"/>
                    <a:pt x="4533767" y="4637358"/>
                    <a:pt x="4569038" y="4564802"/>
                  </a:cubicBezTo>
                  <a:cubicBezTo>
                    <a:pt x="4619313" y="4461453"/>
                    <a:pt x="4652792" y="4330784"/>
                    <a:pt x="4699147" y="4149952"/>
                  </a:cubicBezTo>
                  <a:cubicBezTo>
                    <a:pt x="4758491" y="3918846"/>
                    <a:pt x="4839558" y="3602194"/>
                    <a:pt x="5003034" y="3168421"/>
                  </a:cubicBezTo>
                  <a:cubicBezTo>
                    <a:pt x="5103024" y="2902940"/>
                    <a:pt x="5100112" y="2626037"/>
                    <a:pt x="4994189" y="2321590"/>
                  </a:cubicBezTo>
                  <a:cubicBezTo>
                    <a:pt x="4900470" y="2052526"/>
                    <a:pt x="4725460" y="1769129"/>
                    <a:pt x="4487860" y="1501856"/>
                  </a:cubicBezTo>
                  <a:cubicBezTo>
                    <a:pt x="4210285" y="1189683"/>
                    <a:pt x="3933047" y="962832"/>
                    <a:pt x="3640469" y="808425"/>
                  </a:cubicBezTo>
                  <a:cubicBezTo>
                    <a:pt x="3323369" y="641141"/>
                    <a:pt x="2988578" y="559851"/>
                    <a:pt x="2616837" y="559851"/>
                  </a:cubicBezTo>
                  <a:cubicBezTo>
                    <a:pt x="2315413" y="559851"/>
                    <a:pt x="2044110" y="640134"/>
                    <a:pt x="1762952" y="812008"/>
                  </a:cubicBezTo>
                  <a:cubicBezTo>
                    <a:pt x="1472838" y="989593"/>
                    <a:pt x="1197167" y="1250707"/>
                    <a:pt x="939635" y="1502976"/>
                  </a:cubicBezTo>
                  <a:cubicBezTo>
                    <a:pt x="819379" y="1620769"/>
                    <a:pt x="700355" y="1727700"/>
                    <a:pt x="585250" y="1831049"/>
                  </a:cubicBezTo>
                  <a:cubicBezTo>
                    <a:pt x="362317" y="2031140"/>
                    <a:pt x="169840" y="2204022"/>
                    <a:pt x="40403" y="2389556"/>
                  </a:cubicBezTo>
                  <a:lnTo>
                    <a:pt x="0" y="2456747"/>
                  </a:lnTo>
                  <a:lnTo>
                    <a:pt x="0" y="1601114"/>
                  </a:lnTo>
                  <a:lnTo>
                    <a:pt x="93200" y="1513741"/>
                  </a:lnTo>
                  <a:cubicBezTo>
                    <a:pt x="237107" y="1383294"/>
                    <a:pt x="388238" y="1251435"/>
                    <a:pt x="535423" y="1107273"/>
                  </a:cubicBezTo>
                  <a:cubicBezTo>
                    <a:pt x="1124050" y="530627"/>
                    <a:pt x="1718500" y="0"/>
                    <a:pt x="2616837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54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D1E30050-9FC4-4CC7-8C0B-BF5EFD106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176241"/>
              <a:ext cx="5517522" cy="6130481"/>
            </a:xfrm>
            <a:custGeom>
              <a:avLst/>
              <a:gdLst>
                <a:gd name="connsiteX0" fmla="*/ 2549095 w 5517522"/>
                <a:gd name="connsiteY0" fmla="*/ 0 h 6130481"/>
                <a:gd name="connsiteX1" fmla="*/ 4804175 w 5517522"/>
                <a:gd name="connsiteY1" fmla="*/ 1134258 h 6130481"/>
                <a:gd name="connsiteX2" fmla="*/ 5411838 w 5517522"/>
                <a:gd name="connsiteY2" fmla="*/ 3362353 h 6130481"/>
                <a:gd name="connsiteX3" fmla="*/ 4601621 w 5517522"/>
                <a:gd name="connsiteY3" fmla="*/ 5293280 h 6130481"/>
                <a:gd name="connsiteX4" fmla="*/ 2481577 w 5517522"/>
                <a:gd name="connsiteY4" fmla="*/ 6130481 h 6130481"/>
                <a:gd name="connsiteX5" fmla="*/ 243517 w 5517522"/>
                <a:gd name="connsiteY5" fmla="*/ 5212325 h 6130481"/>
                <a:gd name="connsiteX6" fmla="*/ 34587 w 5517522"/>
                <a:gd name="connsiteY6" fmla="*/ 4985345 h 6130481"/>
                <a:gd name="connsiteX7" fmla="*/ 0 w 5517522"/>
                <a:gd name="connsiteY7" fmla="*/ 4939620 h 6130481"/>
                <a:gd name="connsiteX8" fmla="*/ 0 w 5517522"/>
                <a:gd name="connsiteY8" fmla="*/ 3335329 h 6130481"/>
                <a:gd name="connsiteX9" fmla="*/ 17141 w 5517522"/>
                <a:gd name="connsiteY9" fmla="*/ 3448738 h 6130481"/>
                <a:gd name="connsiteX10" fmla="*/ 167489 w 5517522"/>
                <a:gd name="connsiteY10" fmla="*/ 3930490 h 6130481"/>
                <a:gd name="connsiteX11" fmla="*/ 715471 w 5517522"/>
                <a:gd name="connsiteY11" fmla="*/ 4734212 h 6130481"/>
                <a:gd name="connsiteX12" fmla="*/ 2481689 w 5517522"/>
                <a:gd name="connsiteY12" fmla="*/ 5458772 h 6130481"/>
                <a:gd name="connsiteX13" fmla="*/ 4126644 w 5517522"/>
                <a:gd name="connsiteY13" fmla="*/ 4818302 h 6130481"/>
                <a:gd name="connsiteX14" fmla="*/ 4360437 w 5517522"/>
                <a:gd name="connsiteY14" fmla="*/ 4516766 h 6130481"/>
                <a:gd name="connsiteX15" fmla="*/ 4480357 w 5517522"/>
                <a:gd name="connsiteY15" fmla="*/ 4122855 h 6130481"/>
                <a:gd name="connsiteX16" fmla="*/ 4781557 w 5517522"/>
                <a:gd name="connsiteY16" fmla="*/ 3129791 h 6130481"/>
                <a:gd name="connsiteX17" fmla="*/ 4771928 w 5517522"/>
                <a:gd name="connsiteY17" fmla="*/ 2357869 h 6130481"/>
                <a:gd name="connsiteX18" fmla="*/ 4297510 w 5517522"/>
                <a:gd name="connsiteY18" fmla="*/ 1575533 h 6130481"/>
                <a:gd name="connsiteX19" fmla="*/ 3498715 w 5517522"/>
                <a:gd name="connsiteY19" fmla="*/ 907071 h 6130481"/>
                <a:gd name="connsiteX20" fmla="*/ 2549095 w 5517522"/>
                <a:gd name="connsiteY20" fmla="*/ 671821 h 6130481"/>
                <a:gd name="connsiteX21" fmla="*/ 985319 w 5517522"/>
                <a:gd name="connsiteY21" fmla="*/ 1582475 h 6130481"/>
                <a:gd name="connsiteX22" fmla="*/ 634628 w 5517522"/>
                <a:gd name="connsiteY22" fmla="*/ 1913907 h 6130481"/>
                <a:gd name="connsiteX23" fmla="*/ 117662 w 5517522"/>
                <a:gd name="connsiteY23" fmla="*/ 2453044 h 6130481"/>
                <a:gd name="connsiteX24" fmla="*/ 2515 w 5517522"/>
                <a:gd name="connsiteY24" fmla="*/ 2685494 h 6130481"/>
                <a:gd name="connsiteX25" fmla="*/ 0 w 5517522"/>
                <a:gd name="connsiteY25" fmla="*/ 2696965 h 6130481"/>
                <a:gd name="connsiteX26" fmla="*/ 0 w 5517522"/>
                <a:gd name="connsiteY26" fmla="*/ 1587383 h 6130481"/>
                <a:gd name="connsiteX27" fmla="*/ 76951 w 5517522"/>
                <a:gd name="connsiteY27" fmla="*/ 1513741 h 6130481"/>
                <a:gd name="connsiteX28" fmla="*/ 510118 w 5517522"/>
                <a:gd name="connsiteY28" fmla="*/ 1107273 h 6130481"/>
                <a:gd name="connsiteX29" fmla="*/ 2549095 w 5517522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522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4011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335329"/>
                  </a:lnTo>
                  <a:lnTo>
                    <a:pt x="17141" y="3448738"/>
                  </a:lnTo>
                  <a:cubicBezTo>
                    <a:pt x="50676" y="3613558"/>
                    <a:pt x="100867" y="3774516"/>
                    <a:pt x="167489" y="3930490"/>
                  </a:cubicBezTo>
                  <a:cubicBezTo>
                    <a:pt x="296255" y="4232138"/>
                    <a:pt x="480670" y="4502546"/>
                    <a:pt x="715471" y="4734212"/>
                  </a:cubicBezTo>
                  <a:cubicBezTo>
                    <a:pt x="1188993" y="5201464"/>
                    <a:pt x="1816250" y="5458772"/>
                    <a:pt x="2481689" y="5458772"/>
                  </a:cubicBezTo>
                  <a:cubicBezTo>
                    <a:pt x="3185758" y="5458772"/>
                    <a:pt x="3677755" y="5267191"/>
                    <a:pt x="4126644" y="4818302"/>
                  </a:cubicBezTo>
                  <a:cubicBezTo>
                    <a:pt x="4278363" y="4666583"/>
                    <a:pt x="4329982" y="4580701"/>
                    <a:pt x="4360437" y="4516766"/>
                  </a:cubicBezTo>
                  <a:cubicBezTo>
                    <a:pt x="4404890" y="4423495"/>
                    <a:pt x="4436577" y="4297417"/>
                    <a:pt x="4480357" y="4122855"/>
                  </a:cubicBezTo>
                  <a:cubicBezTo>
                    <a:pt x="4539030" y="3889285"/>
                    <a:pt x="4619425" y="3569275"/>
                    <a:pt x="4781557" y="3129791"/>
                  </a:cubicBezTo>
                  <a:cubicBezTo>
                    <a:pt x="4870238" y="2889503"/>
                    <a:pt x="4867103" y="2637010"/>
                    <a:pt x="4771928" y="2357869"/>
                  </a:cubicBezTo>
                  <a:cubicBezTo>
                    <a:pt x="4684815" y="2102465"/>
                    <a:pt x="4520779" y="1831945"/>
                    <a:pt x="4297510" y="1575533"/>
                  </a:cubicBezTo>
                  <a:cubicBezTo>
                    <a:pt x="4034492" y="1273549"/>
                    <a:pt x="3773266" y="1054983"/>
                    <a:pt x="3498715" y="907071"/>
                  </a:cubicBezTo>
                  <a:cubicBezTo>
                    <a:pt x="3204905" y="748745"/>
                    <a:pt x="2894187" y="671821"/>
                    <a:pt x="2549095" y="671821"/>
                  </a:cubicBezTo>
                  <a:cubicBezTo>
                    <a:pt x="1942553" y="671821"/>
                    <a:pt x="1518298" y="1049273"/>
                    <a:pt x="985319" y="1582475"/>
                  </a:cubicBezTo>
                  <a:cubicBezTo>
                    <a:pt x="865735" y="1702059"/>
                    <a:pt x="748278" y="1809774"/>
                    <a:pt x="634628" y="1913907"/>
                  </a:cubicBezTo>
                  <a:cubicBezTo>
                    <a:pt x="421325" y="2109407"/>
                    <a:pt x="237134" y="2278146"/>
                    <a:pt x="117662" y="2453044"/>
                  </a:cubicBezTo>
                  <a:cubicBezTo>
                    <a:pt x="64756" y="2530415"/>
                    <a:pt x="27022" y="2605799"/>
                    <a:pt x="2515" y="2685494"/>
                  </a:cubicBezTo>
                  <a:lnTo>
                    <a:pt x="0" y="2696965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E7E03733-50FD-49A6-B226-40F6A0AD45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176241"/>
              <a:ext cx="5517475" cy="6130481"/>
            </a:xfrm>
            <a:custGeom>
              <a:avLst/>
              <a:gdLst>
                <a:gd name="connsiteX0" fmla="*/ 2549095 w 5517475"/>
                <a:gd name="connsiteY0" fmla="*/ 0 h 6130481"/>
                <a:gd name="connsiteX1" fmla="*/ 4804175 w 5517475"/>
                <a:gd name="connsiteY1" fmla="*/ 1134258 h 6130481"/>
                <a:gd name="connsiteX2" fmla="*/ 5411838 w 5517475"/>
                <a:gd name="connsiteY2" fmla="*/ 3362353 h 6130481"/>
                <a:gd name="connsiteX3" fmla="*/ 4601621 w 5517475"/>
                <a:gd name="connsiteY3" fmla="*/ 5293280 h 6130481"/>
                <a:gd name="connsiteX4" fmla="*/ 2481577 w 5517475"/>
                <a:gd name="connsiteY4" fmla="*/ 6130481 h 6130481"/>
                <a:gd name="connsiteX5" fmla="*/ 243517 w 5517475"/>
                <a:gd name="connsiteY5" fmla="*/ 5212325 h 6130481"/>
                <a:gd name="connsiteX6" fmla="*/ 34587 w 5517475"/>
                <a:gd name="connsiteY6" fmla="*/ 4985345 h 6130481"/>
                <a:gd name="connsiteX7" fmla="*/ 0 w 5517475"/>
                <a:gd name="connsiteY7" fmla="*/ 4939620 h 6130481"/>
                <a:gd name="connsiteX8" fmla="*/ 0 w 5517475"/>
                <a:gd name="connsiteY8" fmla="*/ 3799573 h 6130481"/>
                <a:gd name="connsiteX9" fmla="*/ 64364 w 5517475"/>
                <a:gd name="connsiteY9" fmla="*/ 3974159 h 6130481"/>
                <a:gd name="connsiteX10" fmla="*/ 636644 w 5517475"/>
                <a:gd name="connsiteY10" fmla="*/ 4813600 h 6130481"/>
                <a:gd name="connsiteX11" fmla="*/ 2481577 w 5517475"/>
                <a:gd name="connsiteY11" fmla="*/ 5570406 h 6130481"/>
                <a:gd name="connsiteX12" fmla="*/ 3449896 w 5517475"/>
                <a:gd name="connsiteY12" fmla="*/ 5407153 h 6130481"/>
                <a:gd name="connsiteX13" fmla="*/ 4205695 w 5517475"/>
                <a:gd name="connsiteY13" fmla="*/ 4897241 h 6130481"/>
                <a:gd name="connsiteX14" fmla="*/ 4461434 w 5517475"/>
                <a:gd name="connsiteY14" fmla="*/ 4564802 h 6130481"/>
                <a:gd name="connsiteX15" fmla="*/ 4588969 w 5517475"/>
                <a:gd name="connsiteY15" fmla="*/ 4149952 h 6130481"/>
                <a:gd name="connsiteX16" fmla="*/ 4886585 w 5517475"/>
                <a:gd name="connsiteY16" fmla="*/ 3168421 h 6130481"/>
                <a:gd name="connsiteX17" fmla="*/ 4877964 w 5517475"/>
                <a:gd name="connsiteY17" fmla="*/ 2321590 h 6130481"/>
                <a:gd name="connsiteX18" fmla="*/ 4382048 w 5517475"/>
                <a:gd name="connsiteY18" fmla="*/ 1501856 h 6130481"/>
                <a:gd name="connsiteX19" fmla="*/ 3551900 w 5517475"/>
                <a:gd name="connsiteY19" fmla="*/ 808425 h 6130481"/>
                <a:gd name="connsiteX20" fmla="*/ 2549095 w 5517475"/>
                <a:gd name="connsiteY20" fmla="*/ 559851 h 6130481"/>
                <a:gd name="connsiteX21" fmla="*/ 1712566 w 5517475"/>
                <a:gd name="connsiteY21" fmla="*/ 812008 h 6130481"/>
                <a:gd name="connsiteX22" fmla="*/ 906044 w 5517475"/>
                <a:gd name="connsiteY22" fmla="*/ 1502976 h 6130481"/>
                <a:gd name="connsiteX23" fmla="*/ 558825 w 5517475"/>
                <a:gd name="connsiteY23" fmla="*/ 1831049 h 6130481"/>
                <a:gd name="connsiteX24" fmla="*/ 25063 w 5517475"/>
                <a:gd name="connsiteY24" fmla="*/ 2389556 h 6130481"/>
                <a:gd name="connsiteX25" fmla="*/ 0 w 5517475"/>
                <a:gd name="connsiteY25" fmla="*/ 2432109 h 6130481"/>
                <a:gd name="connsiteX26" fmla="*/ 0 w 5517475"/>
                <a:gd name="connsiteY26" fmla="*/ 1587383 h 6130481"/>
                <a:gd name="connsiteX27" fmla="*/ 76951 w 5517475"/>
                <a:gd name="connsiteY27" fmla="*/ 1513741 h 6130481"/>
                <a:gd name="connsiteX28" fmla="*/ 510118 w 5517475"/>
                <a:gd name="connsiteY28" fmla="*/ 1107273 h 6130481"/>
                <a:gd name="connsiteX29" fmla="*/ 2549095 w 5517475"/>
                <a:gd name="connsiteY29" fmla="*/ 0 h 61304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517475" h="6130481">
                  <a:moveTo>
                    <a:pt x="2549095" y="0"/>
                  </a:moveTo>
                  <a:cubicBezTo>
                    <a:pt x="3508568" y="0"/>
                    <a:pt x="4219915" y="463445"/>
                    <a:pt x="4804175" y="1134258"/>
                  </a:cubicBezTo>
                  <a:cubicBezTo>
                    <a:pt x="5291694" y="1694109"/>
                    <a:pt x="5723899" y="2516643"/>
                    <a:pt x="5411838" y="3362353"/>
                  </a:cubicBezTo>
                  <a:cubicBezTo>
                    <a:pt x="4993181" y="4496612"/>
                    <a:pt x="5178268" y="4716633"/>
                    <a:pt x="4601621" y="5293280"/>
                  </a:cubicBezTo>
                  <a:cubicBezTo>
                    <a:pt x="4024863" y="5869926"/>
                    <a:pt x="3361551" y="6130481"/>
                    <a:pt x="2481577" y="6130481"/>
                  </a:cubicBezTo>
                  <a:cubicBezTo>
                    <a:pt x="1609329" y="6130481"/>
                    <a:pt x="818932" y="5780127"/>
                    <a:pt x="243517" y="5212325"/>
                  </a:cubicBezTo>
                  <a:cubicBezTo>
                    <a:pt x="170302" y="5140091"/>
                    <a:pt x="100568" y="5064339"/>
                    <a:pt x="34587" y="4985345"/>
                  </a:cubicBezTo>
                  <a:lnTo>
                    <a:pt x="0" y="4939620"/>
                  </a:lnTo>
                  <a:lnTo>
                    <a:pt x="0" y="3799573"/>
                  </a:lnTo>
                  <a:lnTo>
                    <a:pt x="64364" y="3974159"/>
                  </a:lnTo>
                  <a:cubicBezTo>
                    <a:pt x="198841" y="4289243"/>
                    <a:pt x="391429" y="4571632"/>
                    <a:pt x="636644" y="4813600"/>
                  </a:cubicBezTo>
                  <a:cubicBezTo>
                    <a:pt x="1131328" y="5301566"/>
                    <a:pt x="1786578" y="5570406"/>
                    <a:pt x="2481577" y="5570406"/>
                  </a:cubicBezTo>
                  <a:cubicBezTo>
                    <a:pt x="2854550" y="5570406"/>
                    <a:pt x="3171314" y="5516996"/>
                    <a:pt x="3449896" y="5407153"/>
                  </a:cubicBezTo>
                  <a:cubicBezTo>
                    <a:pt x="3723103" y="5299438"/>
                    <a:pt x="3970333" y="5132603"/>
                    <a:pt x="4205695" y="4897241"/>
                  </a:cubicBezTo>
                  <a:cubicBezTo>
                    <a:pt x="4369395" y="4733653"/>
                    <a:pt x="4426836" y="4637358"/>
                    <a:pt x="4461434" y="4564802"/>
                  </a:cubicBezTo>
                  <a:cubicBezTo>
                    <a:pt x="4510701" y="4461453"/>
                    <a:pt x="4543509" y="4330784"/>
                    <a:pt x="4588969" y="4149952"/>
                  </a:cubicBezTo>
                  <a:cubicBezTo>
                    <a:pt x="4646969" y="3918846"/>
                    <a:pt x="4726468" y="3602194"/>
                    <a:pt x="4886585" y="3168421"/>
                  </a:cubicBezTo>
                  <a:cubicBezTo>
                    <a:pt x="4984560" y="2902940"/>
                    <a:pt x="4981760" y="2626037"/>
                    <a:pt x="4877964" y="2321590"/>
                  </a:cubicBezTo>
                  <a:cubicBezTo>
                    <a:pt x="4786260" y="2052526"/>
                    <a:pt x="4614834" y="1769129"/>
                    <a:pt x="4382048" y="1501856"/>
                  </a:cubicBezTo>
                  <a:cubicBezTo>
                    <a:pt x="4110072" y="1189683"/>
                    <a:pt x="3838544" y="962832"/>
                    <a:pt x="3551900" y="808425"/>
                  </a:cubicBezTo>
                  <a:cubicBezTo>
                    <a:pt x="3241183" y="641141"/>
                    <a:pt x="2913222" y="559851"/>
                    <a:pt x="2549095" y="559851"/>
                  </a:cubicBezTo>
                  <a:cubicBezTo>
                    <a:pt x="2253830" y="559851"/>
                    <a:pt x="1988013" y="640134"/>
                    <a:pt x="1712566" y="812008"/>
                  </a:cubicBezTo>
                  <a:cubicBezTo>
                    <a:pt x="1428385" y="989593"/>
                    <a:pt x="1158313" y="1250707"/>
                    <a:pt x="906044" y="1502976"/>
                  </a:cubicBezTo>
                  <a:cubicBezTo>
                    <a:pt x="788140" y="1620769"/>
                    <a:pt x="671579" y="1727700"/>
                    <a:pt x="558825" y="1831049"/>
                  </a:cubicBezTo>
                  <a:cubicBezTo>
                    <a:pt x="340371" y="2031140"/>
                    <a:pt x="151813" y="2204022"/>
                    <a:pt x="25063" y="2389556"/>
                  </a:cubicBezTo>
                  <a:lnTo>
                    <a:pt x="0" y="2432109"/>
                  </a:lnTo>
                  <a:lnTo>
                    <a:pt x="0" y="1587383"/>
                  </a:lnTo>
                  <a:lnTo>
                    <a:pt x="76951" y="1513741"/>
                  </a:lnTo>
                  <a:cubicBezTo>
                    <a:pt x="217918" y="1383294"/>
                    <a:pt x="365956" y="1251435"/>
                    <a:pt x="510118" y="1107273"/>
                  </a:cubicBezTo>
                  <a:cubicBezTo>
                    <a:pt x="1086764" y="530627"/>
                    <a:pt x="1669121" y="0"/>
                    <a:pt x="25490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8A614510-A9F4-41B6-B78E-F49E390C7E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0"/>
              <a:ext cx="5646974" cy="6483075"/>
            </a:xfrm>
            <a:custGeom>
              <a:avLst/>
              <a:gdLst>
                <a:gd name="connsiteX0" fmla="*/ 2405773 w 5646974"/>
                <a:gd name="connsiteY0" fmla="*/ 0 h 6483075"/>
                <a:gd name="connsiteX1" fmla="*/ 5646974 w 5646974"/>
                <a:gd name="connsiteY1" fmla="*/ 3241538 h 6483075"/>
                <a:gd name="connsiteX2" fmla="*/ 2405773 w 5646974"/>
                <a:gd name="connsiteY2" fmla="*/ 6483075 h 6483075"/>
                <a:gd name="connsiteX3" fmla="*/ 113897 w 5646974"/>
                <a:gd name="connsiteY3" fmla="*/ 5533666 h 6483075"/>
                <a:gd name="connsiteX4" fmla="*/ 0 w 5646974"/>
                <a:gd name="connsiteY4" fmla="*/ 5408336 h 6483075"/>
                <a:gd name="connsiteX5" fmla="*/ 0 w 5646974"/>
                <a:gd name="connsiteY5" fmla="*/ 4983659 h 6483075"/>
                <a:gd name="connsiteX6" fmla="*/ 155731 w 5646974"/>
                <a:gd name="connsiteY6" fmla="*/ 5176047 h 6483075"/>
                <a:gd name="connsiteX7" fmla="*/ 1093706 w 5646974"/>
                <a:gd name="connsiteY7" fmla="*/ 5866903 h 6483075"/>
                <a:gd name="connsiteX8" fmla="*/ 1639673 w 5646974"/>
                <a:gd name="connsiteY8" fmla="*/ 6059940 h 6483075"/>
                <a:gd name="connsiteX9" fmla="*/ 1709990 w 5646974"/>
                <a:gd name="connsiteY9" fmla="*/ 6076287 h 6483075"/>
                <a:gd name="connsiteX10" fmla="*/ 1780307 w 5646974"/>
                <a:gd name="connsiteY10" fmla="*/ 6091963 h 6483075"/>
                <a:gd name="connsiteX11" fmla="*/ 1851072 w 5646974"/>
                <a:gd name="connsiteY11" fmla="*/ 6105176 h 6483075"/>
                <a:gd name="connsiteX12" fmla="*/ 1886455 w 5646974"/>
                <a:gd name="connsiteY12" fmla="*/ 6111782 h 6483075"/>
                <a:gd name="connsiteX13" fmla="*/ 1921949 w 5646974"/>
                <a:gd name="connsiteY13" fmla="*/ 6117716 h 6483075"/>
                <a:gd name="connsiteX14" fmla="*/ 2064152 w 5646974"/>
                <a:gd name="connsiteY14" fmla="*/ 6137647 h 6483075"/>
                <a:gd name="connsiteX15" fmla="*/ 2206914 w 5646974"/>
                <a:gd name="connsiteY15" fmla="*/ 6151195 h 6483075"/>
                <a:gd name="connsiteX16" fmla="*/ 2350011 w 5646974"/>
                <a:gd name="connsiteY16" fmla="*/ 6158250 h 6483075"/>
                <a:gd name="connsiteX17" fmla="*/ 2493109 w 5646974"/>
                <a:gd name="connsiteY17" fmla="*/ 6159705 h 6483075"/>
                <a:gd name="connsiteX18" fmla="*/ 2781321 w 5646974"/>
                <a:gd name="connsiteY18" fmla="*/ 6147277 h 6483075"/>
                <a:gd name="connsiteX19" fmla="*/ 3345091 w 5646974"/>
                <a:gd name="connsiteY19" fmla="*/ 6060276 h 6483075"/>
                <a:gd name="connsiteX20" fmla="*/ 3878853 w 5646974"/>
                <a:gd name="connsiteY20" fmla="*/ 5871718 h 6483075"/>
                <a:gd name="connsiteX21" fmla="*/ 4367267 w 5646974"/>
                <a:gd name="connsiteY21" fmla="*/ 5573093 h 6483075"/>
                <a:gd name="connsiteX22" fmla="*/ 4424484 w 5646974"/>
                <a:gd name="connsiteY22" fmla="*/ 5528529 h 6483075"/>
                <a:gd name="connsiteX23" fmla="*/ 4481252 w 5646974"/>
                <a:gd name="connsiteY23" fmla="*/ 5483069 h 6483075"/>
                <a:gd name="connsiteX24" fmla="*/ 4536790 w 5646974"/>
                <a:gd name="connsiteY24" fmla="*/ 5435818 h 6483075"/>
                <a:gd name="connsiteX25" fmla="*/ 4591543 w 5646974"/>
                <a:gd name="connsiteY25" fmla="*/ 5387671 h 6483075"/>
                <a:gd name="connsiteX26" fmla="*/ 4794209 w 5646974"/>
                <a:gd name="connsiteY26" fmla="*/ 5181198 h 6483075"/>
                <a:gd name="connsiteX27" fmla="*/ 4956678 w 5646974"/>
                <a:gd name="connsiteY27" fmla="*/ 4945836 h 6483075"/>
                <a:gd name="connsiteX28" fmla="*/ 4989262 w 5646974"/>
                <a:gd name="connsiteY28" fmla="*/ 4881453 h 6483075"/>
                <a:gd name="connsiteX29" fmla="*/ 5017814 w 5646974"/>
                <a:gd name="connsiteY29" fmla="*/ 4814607 h 6483075"/>
                <a:gd name="connsiteX30" fmla="*/ 5044127 w 5646974"/>
                <a:gd name="connsiteY30" fmla="*/ 4746193 h 6483075"/>
                <a:gd name="connsiteX31" fmla="*/ 5068425 w 5646974"/>
                <a:gd name="connsiteY31" fmla="*/ 4676436 h 6483075"/>
                <a:gd name="connsiteX32" fmla="*/ 5154641 w 5646974"/>
                <a:gd name="connsiteY32" fmla="*/ 4390352 h 6483075"/>
                <a:gd name="connsiteX33" fmla="*/ 5196854 w 5646974"/>
                <a:gd name="connsiteY33" fmla="*/ 4246134 h 6483075"/>
                <a:gd name="connsiteX34" fmla="*/ 5240299 w 5646974"/>
                <a:gd name="connsiteY34" fmla="*/ 4102140 h 6483075"/>
                <a:gd name="connsiteX35" fmla="*/ 5432440 w 5646974"/>
                <a:gd name="connsiteY35" fmla="*/ 3532884 h 6483075"/>
                <a:gd name="connsiteX36" fmla="*/ 5528846 w 5646974"/>
                <a:gd name="connsiteY36" fmla="*/ 2951647 h 6483075"/>
                <a:gd name="connsiteX37" fmla="*/ 5495927 w 5646974"/>
                <a:gd name="connsiteY37" fmla="*/ 2658733 h 6483075"/>
                <a:gd name="connsiteX38" fmla="*/ 5480027 w 5646974"/>
                <a:gd name="connsiteY38" fmla="*/ 2586848 h 6483075"/>
                <a:gd name="connsiteX39" fmla="*/ 5461328 w 5646974"/>
                <a:gd name="connsiteY39" fmla="*/ 2515635 h 6483075"/>
                <a:gd name="connsiteX40" fmla="*/ 5439605 w 5646974"/>
                <a:gd name="connsiteY40" fmla="*/ 2445317 h 6483075"/>
                <a:gd name="connsiteX41" fmla="*/ 5415532 w 5646974"/>
                <a:gd name="connsiteY41" fmla="*/ 2375896 h 6483075"/>
                <a:gd name="connsiteX42" fmla="*/ 5144564 w 5646974"/>
                <a:gd name="connsiteY42" fmla="*/ 1857138 h 6483075"/>
                <a:gd name="connsiteX43" fmla="*/ 4774838 w 5646974"/>
                <a:gd name="connsiteY43" fmla="*/ 1405450 h 6483075"/>
                <a:gd name="connsiteX44" fmla="*/ 4345769 w 5646974"/>
                <a:gd name="connsiteY44" fmla="*/ 1012323 h 6483075"/>
                <a:gd name="connsiteX45" fmla="*/ 4115334 w 5646974"/>
                <a:gd name="connsiteY45" fmla="*/ 841344 h 6483075"/>
                <a:gd name="connsiteX46" fmla="*/ 3874038 w 5646974"/>
                <a:gd name="connsiteY46" fmla="*/ 691528 h 6483075"/>
                <a:gd name="connsiteX47" fmla="*/ 3359535 w 5646974"/>
                <a:gd name="connsiteY47" fmla="*/ 468819 h 6483075"/>
                <a:gd name="connsiteX48" fmla="*/ 2811105 w 5646974"/>
                <a:gd name="connsiteY48" fmla="*/ 366031 h 6483075"/>
                <a:gd name="connsiteX49" fmla="*/ 2741124 w 5646974"/>
                <a:gd name="connsiteY49" fmla="*/ 361440 h 6483075"/>
                <a:gd name="connsiteX50" fmla="*/ 2671030 w 5646974"/>
                <a:gd name="connsiteY50" fmla="*/ 358417 h 6483075"/>
                <a:gd name="connsiteX51" fmla="*/ 2600713 w 5646974"/>
                <a:gd name="connsiteY51" fmla="*/ 357521 h 6483075"/>
                <a:gd name="connsiteX52" fmla="*/ 2531739 w 5646974"/>
                <a:gd name="connsiteY52" fmla="*/ 358529 h 6483075"/>
                <a:gd name="connsiteX53" fmla="*/ 2259988 w 5646974"/>
                <a:gd name="connsiteY53" fmla="*/ 385289 h 6483075"/>
                <a:gd name="connsiteX54" fmla="*/ 1740670 w 5646974"/>
                <a:gd name="connsiteY54" fmla="*/ 553917 h 6483075"/>
                <a:gd name="connsiteX55" fmla="*/ 1264124 w 5646974"/>
                <a:gd name="connsiteY55" fmla="*/ 853549 h 6483075"/>
                <a:gd name="connsiteX56" fmla="*/ 823074 w 5646974"/>
                <a:gd name="connsiteY56" fmla="*/ 1234136 h 6483075"/>
                <a:gd name="connsiteX57" fmla="*/ 715694 w 5646974"/>
                <a:gd name="connsiteY57" fmla="*/ 1336252 h 6483075"/>
                <a:gd name="connsiteX58" fmla="*/ 606859 w 5646974"/>
                <a:gd name="connsiteY58" fmla="*/ 1440945 h 6483075"/>
                <a:gd name="connsiteX59" fmla="*/ 382023 w 5646974"/>
                <a:gd name="connsiteY59" fmla="*/ 1646074 h 6483075"/>
                <a:gd name="connsiteX60" fmla="*/ 158531 w 5646974"/>
                <a:gd name="connsiteY60" fmla="*/ 1843813 h 6483075"/>
                <a:gd name="connsiteX61" fmla="*/ 0 w 5646974"/>
                <a:gd name="connsiteY61" fmla="*/ 1991775 h 6483075"/>
                <a:gd name="connsiteX62" fmla="*/ 0 w 5646974"/>
                <a:gd name="connsiteY62" fmla="*/ 1074740 h 6483075"/>
                <a:gd name="connsiteX63" fmla="*/ 113897 w 5646974"/>
                <a:gd name="connsiteY63" fmla="*/ 949410 h 6483075"/>
                <a:gd name="connsiteX64" fmla="*/ 2405773 w 5646974"/>
                <a:gd name="connsiteY64" fmla="*/ 0 h 6483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</a:cxnLst>
              <a:rect l="l" t="t" r="r" b="b"/>
              <a:pathLst>
                <a:path w="5646974" h="6483075">
                  <a:moveTo>
                    <a:pt x="2405773" y="0"/>
                  </a:moveTo>
                  <a:cubicBezTo>
                    <a:pt x="4195841" y="0"/>
                    <a:pt x="5646974" y="1451246"/>
                    <a:pt x="5646974" y="3241538"/>
                  </a:cubicBezTo>
                  <a:cubicBezTo>
                    <a:pt x="5646974" y="5031830"/>
                    <a:pt x="4195841" y="6483075"/>
                    <a:pt x="2405773" y="6483075"/>
                  </a:cubicBezTo>
                  <a:cubicBezTo>
                    <a:pt x="1510739" y="6483075"/>
                    <a:pt x="700439" y="6120264"/>
                    <a:pt x="113897" y="5533666"/>
                  </a:cubicBezTo>
                  <a:lnTo>
                    <a:pt x="0" y="5408336"/>
                  </a:lnTo>
                  <a:lnTo>
                    <a:pt x="0" y="4983659"/>
                  </a:lnTo>
                  <a:lnTo>
                    <a:pt x="155731" y="5176047"/>
                  </a:lnTo>
                  <a:cubicBezTo>
                    <a:pt x="417742" y="5469073"/>
                    <a:pt x="741224" y="5704211"/>
                    <a:pt x="1093706" y="5866903"/>
                  </a:cubicBezTo>
                  <a:cubicBezTo>
                    <a:pt x="1269947" y="5948418"/>
                    <a:pt x="1453018" y="6013137"/>
                    <a:pt x="1639673" y="6059940"/>
                  </a:cubicBezTo>
                  <a:lnTo>
                    <a:pt x="1709990" y="6076287"/>
                  </a:lnTo>
                  <a:cubicBezTo>
                    <a:pt x="1733504" y="6081550"/>
                    <a:pt x="1756570" y="6088156"/>
                    <a:pt x="1780307" y="6091963"/>
                  </a:cubicBezTo>
                  <a:lnTo>
                    <a:pt x="1851072" y="6105176"/>
                  </a:lnTo>
                  <a:lnTo>
                    <a:pt x="1886455" y="6111782"/>
                  </a:lnTo>
                  <a:cubicBezTo>
                    <a:pt x="1898212" y="6114021"/>
                    <a:pt x="1909969" y="6116373"/>
                    <a:pt x="1921949" y="6117716"/>
                  </a:cubicBezTo>
                  <a:cubicBezTo>
                    <a:pt x="1969425" y="6124323"/>
                    <a:pt x="2016676" y="6131489"/>
                    <a:pt x="2064152" y="6137647"/>
                  </a:cubicBezTo>
                  <a:cubicBezTo>
                    <a:pt x="2111851" y="6141790"/>
                    <a:pt x="2159438" y="6146381"/>
                    <a:pt x="2206914" y="6151195"/>
                  </a:cubicBezTo>
                  <a:lnTo>
                    <a:pt x="2350011" y="6158250"/>
                  </a:lnTo>
                  <a:cubicBezTo>
                    <a:pt x="2397711" y="6159593"/>
                    <a:pt x="2445410" y="6159146"/>
                    <a:pt x="2493109" y="6159705"/>
                  </a:cubicBezTo>
                  <a:cubicBezTo>
                    <a:pt x="2589068" y="6158137"/>
                    <a:pt x="2685922" y="6154666"/>
                    <a:pt x="2781321" y="6147277"/>
                  </a:cubicBezTo>
                  <a:cubicBezTo>
                    <a:pt x="2972566" y="6132944"/>
                    <a:pt x="3161348" y="6105288"/>
                    <a:pt x="3345091" y="6060276"/>
                  </a:cubicBezTo>
                  <a:cubicBezTo>
                    <a:pt x="3528834" y="6015375"/>
                    <a:pt x="3707539" y="5952785"/>
                    <a:pt x="3878853" y="5871718"/>
                  </a:cubicBezTo>
                  <a:cubicBezTo>
                    <a:pt x="4050167" y="5790428"/>
                    <a:pt x="4213084" y="5689318"/>
                    <a:pt x="4367267" y="5573093"/>
                  </a:cubicBezTo>
                  <a:lnTo>
                    <a:pt x="4424484" y="5528529"/>
                  </a:lnTo>
                  <a:cubicBezTo>
                    <a:pt x="4443631" y="5513637"/>
                    <a:pt x="4463113" y="5499193"/>
                    <a:pt x="4481252" y="5483069"/>
                  </a:cubicBezTo>
                  <a:lnTo>
                    <a:pt x="4536790" y="5435818"/>
                  </a:lnTo>
                  <a:cubicBezTo>
                    <a:pt x="4555265" y="5419918"/>
                    <a:pt x="4574188" y="5404466"/>
                    <a:pt x="4591543" y="5387671"/>
                  </a:cubicBezTo>
                  <a:cubicBezTo>
                    <a:pt x="4662980" y="5321944"/>
                    <a:pt x="4733074" y="5254650"/>
                    <a:pt x="4794209" y="5181198"/>
                  </a:cubicBezTo>
                  <a:cubicBezTo>
                    <a:pt x="4857808" y="5109089"/>
                    <a:pt x="4910434" y="5029926"/>
                    <a:pt x="4956678" y="4945836"/>
                  </a:cubicBezTo>
                  <a:cubicBezTo>
                    <a:pt x="4967651" y="4924450"/>
                    <a:pt x="4978624" y="4903064"/>
                    <a:pt x="4989262" y="4881453"/>
                  </a:cubicBezTo>
                  <a:lnTo>
                    <a:pt x="5017814" y="4814607"/>
                  </a:lnTo>
                  <a:cubicBezTo>
                    <a:pt x="5027891" y="4792549"/>
                    <a:pt x="5035393" y="4769035"/>
                    <a:pt x="5044127" y="4746193"/>
                  </a:cubicBezTo>
                  <a:cubicBezTo>
                    <a:pt x="5052636" y="4723128"/>
                    <a:pt x="5061146" y="4700174"/>
                    <a:pt x="5068425" y="4676436"/>
                  </a:cubicBezTo>
                  <a:cubicBezTo>
                    <a:pt x="5099552" y="4582717"/>
                    <a:pt x="5126985" y="4486422"/>
                    <a:pt x="5154641" y="4390352"/>
                  </a:cubicBezTo>
                  <a:lnTo>
                    <a:pt x="5196854" y="4246134"/>
                  </a:lnTo>
                  <a:lnTo>
                    <a:pt x="5240299" y="4102140"/>
                  </a:lnTo>
                  <a:cubicBezTo>
                    <a:pt x="5299195" y="3910560"/>
                    <a:pt x="5364697" y="3721330"/>
                    <a:pt x="5432440" y="3532884"/>
                  </a:cubicBezTo>
                  <a:cubicBezTo>
                    <a:pt x="5500294" y="3346902"/>
                    <a:pt x="5533549" y="3148714"/>
                    <a:pt x="5528846" y="2951647"/>
                  </a:cubicBezTo>
                  <a:cubicBezTo>
                    <a:pt x="5526831" y="2853113"/>
                    <a:pt x="5515409" y="2755027"/>
                    <a:pt x="5495927" y="2658733"/>
                  </a:cubicBezTo>
                  <a:cubicBezTo>
                    <a:pt x="5491112" y="2634659"/>
                    <a:pt x="5486297" y="2610585"/>
                    <a:pt x="5480027" y="2586848"/>
                  </a:cubicBezTo>
                  <a:cubicBezTo>
                    <a:pt x="5474205" y="2562998"/>
                    <a:pt x="5468718" y="2539036"/>
                    <a:pt x="5461328" y="2515635"/>
                  </a:cubicBezTo>
                  <a:cubicBezTo>
                    <a:pt x="5454386" y="2492009"/>
                    <a:pt x="5447668" y="2468495"/>
                    <a:pt x="5439605" y="2445317"/>
                  </a:cubicBezTo>
                  <a:cubicBezTo>
                    <a:pt x="5431879" y="2422028"/>
                    <a:pt x="5424378" y="2398738"/>
                    <a:pt x="5415532" y="2375896"/>
                  </a:cubicBezTo>
                  <a:cubicBezTo>
                    <a:pt x="5347790" y="2191817"/>
                    <a:pt x="5254071" y="2018599"/>
                    <a:pt x="5144564" y="1857138"/>
                  </a:cubicBezTo>
                  <a:cubicBezTo>
                    <a:pt x="5034946" y="1695565"/>
                    <a:pt x="4909762" y="1545301"/>
                    <a:pt x="4774838" y="1405450"/>
                  </a:cubicBezTo>
                  <a:cubicBezTo>
                    <a:pt x="4638907" y="1265040"/>
                    <a:pt x="4496145" y="1132131"/>
                    <a:pt x="4345769" y="1012323"/>
                  </a:cubicBezTo>
                  <a:cubicBezTo>
                    <a:pt x="4270749" y="952195"/>
                    <a:pt x="4194273" y="894642"/>
                    <a:pt x="4115334" y="841344"/>
                  </a:cubicBezTo>
                  <a:cubicBezTo>
                    <a:pt x="4037067" y="787263"/>
                    <a:pt x="3956336" y="737548"/>
                    <a:pt x="3874038" y="691528"/>
                  </a:cubicBezTo>
                  <a:cubicBezTo>
                    <a:pt x="3709554" y="599712"/>
                    <a:pt x="3537792" y="523349"/>
                    <a:pt x="3359535" y="468819"/>
                  </a:cubicBezTo>
                  <a:cubicBezTo>
                    <a:pt x="3181278" y="414514"/>
                    <a:pt x="2997311" y="380699"/>
                    <a:pt x="2811105" y="366031"/>
                  </a:cubicBezTo>
                  <a:cubicBezTo>
                    <a:pt x="2787703" y="364575"/>
                    <a:pt x="2764525" y="362448"/>
                    <a:pt x="2741124" y="361440"/>
                  </a:cubicBezTo>
                  <a:lnTo>
                    <a:pt x="2671030" y="358417"/>
                  </a:lnTo>
                  <a:lnTo>
                    <a:pt x="2600713" y="357521"/>
                  </a:lnTo>
                  <a:cubicBezTo>
                    <a:pt x="2577087" y="356961"/>
                    <a:pt x="2554805" y="358305"/>
                    <a:pt x="2531739" y="358529"/>
                  </a:cubicBezTo>
                  <a:cubicBezTo>
                    <a:pt x="2440259" y="360992"/>
                    <a:pt x="2349564" y="370285"/>
                    <a:pt x="2259988" y="385289"/>
                  </a:cubicBezTo>
                  <a:cubicBezTo>
                    <a:pt x="2080723" y="415521"/>
                    <a:pt x="1906945" y="473634"/>
                    <a:pt x="1740670" y="553917"/>
                  </a:cubicBezTo>
                  <a:cubicBezTo>
                    <a:pt x="1574506" y="634647"/>
                    <a:pt x="1415844" y="737100"/>
                    <a:pt x="1264124" y="853549"/>
                  </a:cubicBezTo>
                  <a:cubicBezTo>
                    <a:pt x="1112181" y="969886"/>
                    <a:pt x="966508" y="1099212"/>
                    <a:pt x="823074" y="1234136"/>
                  </a:cubicBezTo>
                  <a:cubicBezTo>
                    <a:pt x="787131" y="1267951"/>
                    <a:pt x="751413" y="1301990"/>
                    <a:pt x="715694" y="1336252"/>
                  </a:cubicBezTo>
                  <a:lnTo>
                    <a:pt x="606859" y="1440945"/>
                  </a:lnTo>
                  <a:cubicBezTo>
                    <a:pt x="532623" y="1511374"/>
                    <a:pt x="457267" y="1579452"/>
                    <a:pt x="382023" y="1646074"/>
                  </a:cubicBezTo>
                  <a:lnTo>
                    <a:pt x="158531" y="1843813"/>
                  </a:lnTo>
                  <a:lnTo>
                    <a:pt x="0" y="1991775"/>
                  </a:lnTo>
                  <a:lnTo>
                    <a:pt x="0" y="1074740"/>
                  </a:lnTo>
                  <a:lnTo>
                    <a:pt x="113897" y="949410"/>
                  </a:lnTo>
                  <a:cubicBezTo>
                    <a:pt x="700439" y="362812"/>
                    <a:pt x="1510739" y="0"/>
                    <a:pt x="2405773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74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34" y="489782"/>
            <a:ext cx="3669161" cy="2760098"/>
          </a:xfrm>
        </p:spPr>
        <p:txBody>
          <a:bodyPr>
            <a:normAutofit/>
          </a:bodyPr>
          <a:lstStyle/>
          <a:p>
            <a:r>
              <a:rPr lang="en-US" sz="4800" b="1">
                <a:solidFill>
                  <a:schemeClr val="tx2"/>
                </a:solidFill>
              </a:rPr>
              <a:t>Project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74160" y="801865"/>
            <a:ext cx="7833360" cy="5504857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sz="1800" b="1">
                <a:solidFill>
                  <a:schemeClr val="tx2"/>
                </a:solidFill>
              </a:rPr>
              <a:t>Project goal: </a:t>
            </a:r>
            <a:r>
              <a:rPr lang="en-US" sz="1600">
                <a:solidFill>
                  <a:schemeClr val="tx2"/>
                </a:solidFill>
              </a:rPr>
              <a:t>It is to build a 120 GHz millimeter wave (mm-wave) imaging radar. The system will be based on TRA_120_045 radar chip. There are two subsystems in the radar: </a:t>
            </a:r>
          </a:p>
          <a:p>
            <a:pPr lvl="1"/>
            <a:r>
              <a:rPr lang="en-US" sz="1600">
                <a:solidFill>
                  <a:schemeClr val="tx2"/>
                </a:solidFill>
              </a:rPr>
              <a:t>RF circuit (radar IC and phased-locked-loop (PLL) circuitry).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ADC circuit with FPGA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A GUI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r>
              <a:rPr lang="en-US" sz="1800" b="1">
                <a:solidFill>
                  <a:schemeClr val="tx2"/>
                </a:solidFill>
              </a:rPr>
              <a:t>Usage:</a:t>
            </a:r>
            <a:r>
              <a:rPr lang="en-US" sz="1800">
                <a:solidFill>
                  <a:schemeClr val="tx2"/>
                </a:solidFill>
              </a:rPr>
              <a:t> </a:t>
            </a:r>
            <a:endParaRPr lang="en-US" sz="18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It is mainly used for the Non-destructive Evaluation do object imaging and flaw detection inside of model. 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r>
              <a:rPr lang="en-US" sz="1800" b="1">
                <a:solidFill>
                  <a:schemeClr val="tx2"/>
                </a:solidFill>
              </a:rPr>
              <a:t>Approach: </a:t>
            </a:r>
            <a:endParaRPr lang="en-US" sz="1800" b="1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Building and testing two subsystems (RF and ADC boards) separately.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  <a:ea typeface="+mn-lt"/>
                <a:cs typeface="+mn-lt"/>
              </a:rPr>
              <a:t>Programming the </a:t>
            </a:r>
            <a:r>
              <a:rPr lang="en-US" sz="1600" err="1">
                <a:solidFill>
                  <a:schemeClr val="tx2"/>
                </a:solidFill>
                <a:ea typeface="+mn-lt"/>
                <a:cs typeface="+mn-lt"/>
              </a:rPr>
              <a:t>Alchitry</a:t>
            </a:r>
            <a:r>
              <a:rPr lang="en-US" sz="1600">
                <a:solidFill>
                  <a:schemeClr val="tx2"/>
                </a:solidFill>
                <a:ea typeface="+mn-lt"/>
                <a:cs typeface="+mn-lt"/>
              </a:rPr>
              <a:t> Au to control peripheral IC's through SPI.</a:t>
            </a:r>
          </a:p>
          <a:p>
            <a:pPr lvl="1"/>
            <a:r>
              <a:rPr lang="en-US" sz="1600">
                <a:solidFill>
                  <a:schemeClr val="tx2"/>
                </a:solidFill>
                <a:ea typeface="+mn-lt"/>
                <a:cs typeface="+mn-lt"/>
              </a:rPr>
              <a:t>Configuring the </a:t>
            </a:r>
            <a:r>
              <a:rPr lang="en-US" sz="1600" err="1">
                <a:solidFill>
                  <a:schemeClr val="tx2"/>
                </a:solidFill>
                <a:ea typeface="+mn-lt"/>
                <a:cs typeface="+mn-lt"/>
              </a:rPr>
              <a:t>Alchitry</a:t>
            </a:r>
            <a:r>
              <a:rPr lang="en-US" sz="1600">
                <a:solidFill>
                  <a:schemeClr val="tx2"/>
                </a:solidFill>
                <a:ea typeface="+mn-lt"/>
                <a:cs typeface="+mn-lt"/>
              </a:rPr>
              <a:t> Au to send ADC data to Host PC via USB. </a:t>
            </a:r>
            <a:endParaRPr lang="en-US">
              <a:solidFill>
                <a:schemeClr val="tx2"/>
              </a:solidFill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Building a PC application for user to communicate to the system.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Testing the system as a whole for functionality. </a:t>
            </a:r>
            <a:endParaRPr lang="en-US" sz="1600">
              <a:solidFill>
                <a:schemeClr val="tx2"/>
              </a:solidFill>
              <a:cs typeface="Calibri"/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Using the system to  conduct radar imaging experiments in the microwave lab at CNDE.</a:t>
            </a:r>
            <a:endParaRPr lang="en-US" sz="1600">
              <a:solidFill>
                <a:schemeClr val="tx2"/>
              </a:solidFill>
              <a:cs typeface="Calibri"/>
            </a:endParaRPr>
          </a:p>
        </p:txBody>
      </p:sp>
      <p:pic>
        <p:nvPicPr>
          <p:cNvPr id="4" name="Picture 3" descr="A close-up of a chip&#10;&#10;Description automatically generated">
            <a:extLst>
              <a:ext uri="{FF2B5EF4-FFF2-40B4-BE49-F238E27FC236}">
                <a16:creationId xmlns:a16="http://schemas.microsoft.com/office/drawing/2014/main" id="{51A19C2F-9567-1094-5F08-2A85958CF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885" y="2541710"/>
            <a:ext cx="2209800" cy="2266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660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id="{CF75AD06-DFC4-4B3A-8490-330823D081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FC587C93-0840-40DF-96D5-D1F2137E64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8323" y="-25777"/>
            <a:ext cx="6795048" cy="1302486"/>
          </a:xfrm>
        </p:spPr>
        <p:txBody>
          <a:bodyPr>
            <a:normAutofit/>
          </a:bodyPr>
          <a:lstStyle/>
          <a:p>
            <a:r>
              <a:rPr lang="en-US" sz="4800" b="1">
                <a:solidFill>
                  <a:schemeClr val="tx2"/>
                </a:solidFill>
              </a:rPr>
              <a:t>Conceptual/Visual Sketch</a:t>
            </a: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E02D55A-F529-4B19-BAF9-F63240A7B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3839" y="0"/>
            <a:ext cx="4324865" cy="264114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60367E3C-3947-493D-9458-5955DB20AE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1E8D9785-21DB-4CE6-B138-2999AD6161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43AA5AD5-8F29-4165-8112-305DDDDDD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2A4EC0CF-F38F-4D7F-B48D-9A26E814DF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7A3A52F-BCB3-444D-9372-EE018B135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8535970" y="4114799"/>
            <a:ext cx="3655725" cy="2743201"/>
            <a:chOff x="-305" y="-1"/>
            <a:chExt cx="3832880" cy="2876136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1E32C13-DED6-4967-85B8-68DD77103F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38DDA515-BC6A-47FB-951E-E1E7928750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B97EEFA7-6787-4EC0-8284-6D3D273061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1A9621AC-50AB-4B43-896D-78FE571A38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095E06A-8F3E-9E5D-97BA-DF2E93F26EED}"/>
              </a:ext>
            </a:extLst>
          </p:cNvPr>
          <p:cNvSpPr/>
          <p:nvPr/>
        </p:nvSpPr>
        <p:spPr>
          <a:xfrm>
            <a:off x="636013" y="1764153"/>
            <a:ext cx="2797302" cy="189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RF Board: </a:t>
            </a:r>
            <a:r>
              <a:rPr lang="en-US">
                <a:solidFill>
                  <a:schemeClr val="tx2"/>
                </a:solidFill>
              </a:rPr>
              <a:t>Radar IC and PLL circuitry   </a:t>
            </a:r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A04A0E6-754B-854C-CA23-791F7780F594}"/>
              </a:ext>
            </a:extLst>
          </p:cNvPr>
          <p:cNvSpPr/>
          <p:nvPr/>
        </p:nvSpPr>
        <p:spPr>
          <a:xfrm>
            <a:off x="636370" y="4271883"/>
            <a:ext cx="2797302" cy="189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ADC Board: </a:t>
            </a:r>
            <a:r>
              <a:rPr lang="en-US">
                <a:solidFill>
                  <a:schemeClr val="tx2"/>
                </a:solidFill>
              </a:rPr>
              <a:t>Low Pass Filter, Amplifier, and ADC</a:t>
            </a:r>
            <a:endParaRPr lang="en-US"/>
          </a:p>
          <a:p>
            <a:pPr algn="ctr"/>
            <a:endParaRPr lang="en-U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67A83079-D00E-0BE1-8AD1-649404CBA755}"/>
              </a:ext>
            </a:extLst>
          </p:cNvPr>
          <p:cNvSpPr/>
          <p:nvPr/>
        </p:nvSpPr>
        <p:spPr>
          <a:xfrm>
            <a:off x="4282730" y="1824180"/>
            <a:ext cx="2797302" cy="385589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FPGA Board: </a:t>
            </a:r>
            <a:r>
              <a:rPr lang="en-US">
                <a:solidFill>
                  <a:schemeClr val="tx2"/>
                </a:solidFill>
              </a:rPr>
              <a:t>SPI, UART, and FTDI/ USB communication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9547E14-5E3E-9083-1702-502D9DCB58AE}"/>
              </a:ext>
            </a:extLst>
          </p:cNvPr>
          <p:cNvSpPr/>
          <p:nvPr/>
        </p:nvSpPr>
        <p:spPr>
          <a:xfrm>
            <a:off x="7888547" y="2595824"/>
            <a:ext cx="2797302" cy="189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User Interface: </a:t>
            </a:r>
            <a:r>
              <a:rPr lang="en-US">
                <a:solidFill>
                  <a:schemeClr val="tx2"/>
                </a:solidFill>
              </a:rPr>
              <a:t>Data transfer and display; control signal </a:t>
            </a:r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DB622A-3310-0764-7E82-2A501E64930F}"/>
              </a:ext>
            </a:extLst>
          </p:cNvPr>
          <p:cNvSpPr txBox="1"/>
          <p:nvPr/>
        </p:nvSpPr>
        <p:spPr>
          <a:xfrm>
            <a:off x="3375948" y="2464443"/>
            <a:ext cx="96455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Calibri"/>
                <a:cs typeface="Calibri"/>
              </a:rPr>
              <a:t>Control signal </a:t>
            </a:r>
            <a:endParaRPr lang="en-US"/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DF40DD82-AF91-88B9-A926-45388C1DA0D5}"/>
              </a:ext>
            </a:extLst>
          </p:cNvPr>
          <p:cNvSpPr/>
          <p:nvPr/>
        </p:nvSpPr>
        <p:spPr>
          <a:xfrm>
            <a:off x="3428999" y="3154101"/>
            <a:ext cx="858455" cy="231493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Left-Right 11">
            <a:extLst>
              <a:ext uri="{FF2B5EF4-FFF2-40B4-BE49-F238E27FC236}">
                <a16:creationId xmlns:a16="http://schemas.microsoft.com/office/drawing/2014/main" id="{15A8431C-DBEB-8D94-C4EA-E95BB51785DC}"/>
              </a:ext>
            </a:extLst>
          </p:cNvPr>
          <p:cNvSpPr/>
          <p:nvPr/>
        </p:nvSpPr>
        <p:spPr>
          <a:xfrm>
            <a:off x="3428998" y="4716683"/>
            <a:ext cx="858455" cy="231493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0F23B07-D032-93EE-7123-DD6F6B14D408}"/>
              </a:ext>
            </a:extLst>
          </p:cNvPr>
          <p:cNvSpPr txBox="1"/>
          <p:nvPr/>
        </p:nvSpPr>
        <p:spPr>
          <a:xfrm>
            <a:off x="3414531" y="4181355"/>
            <a:ext cx="88256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Calibri"/>
                <a:cs typeface="Calibri"/>
              </a:rPr>
              <a:t>Control Signal</a:t>
            </a:r>
            <a:endParaRPr lang="en-US"/>
          </a:p>
        </p:txBody>
      </p:sp>
      <p:sp>
        <p:nvSpPr>
          <p:cNvPr id="16" name="Arrow: Left-Right 15">
            <a:extLst>
              <a:ext uri="{FF2B5EF4-FFF2-40B4-BE49-F238E27FC236}">
                <a16:creationId xmlns:a16="http://schemas.microsoft.com/office/drawing/2014/main" id="{61E6EE89-BEB1-1924-9473-488D617A0507}"/>
              </a:ext>
            </a:extLst>
          </p:cNvPr>
          <p:cNvSpPr/>
          <p:nvPr/>
        </p:nvSpPr>
        <p:spPr>
          <a:xfrm>
            <a:off x="7075025" y="3617088"/>
            <a:ext cx="839164" cy="260430"/>
          </a:xfrm>
          <a:prstGeom prst="left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B59AD6B-3A78-A11F-24C6-122EECC7255A}"/>
              </a:ext>
            </a:extLst>
          </p:cNvPr>
          <p:cNvSpPr txBox="1"/>
          <p:nvPr/>
        </p:nvSpPr>
        <p:spPr>
          <a:xfrm>
            <a:off x="7084671" y="2970835"/>
            <a:ext cx="89703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Calibri"/>
                <a:cs typeface="Calibri"/>
              </a:rPr>
              <a:t>Control signal</a:t>
            </a:r>
            <a:endParaRPr lang="en-US"/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0A84BD64-D583-6526-745F-091195DEC208}"/>
              </a:ext>
            </a:extLst>
          </p:cNvPr>
          <p:cNvSpPr/>
          <p:nvPr/>
        </p:nvSpPr>
        <p:spPr>
          <a:xfrm>
            <a:off x="3438645" y="5358112"/>
            <a:ext cx="848809" cy="250785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28715B3-3452-D76A-6E12-44E1DF5D91A9}"/>
              </a:ext>
            </a:extLst>
          </p:cNvPr>
          <p:cNvSpPr txBox="1"/>
          <p:nvPr/>
        </p:nvSpPr>
        <p:spPr>
          <a:xfrm>
            <a:off x="3371126" y="5006050"/>
            <a:ext cx="974203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ea typeface="Calibri"/>
                <a:cs typeface="Calibri"/>
              </a:rPr>
              <a:t>Data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20" name="Arrow: Right 19">
            <a:extLst>
              <a:ext uri="{FF2B5EF4-FFF2-40B4-BE49-F238E27FC236}">
                <a16:creationId xmlns:a16="http://schemas.microsoft.com/office/drawing/2014/main" id="{1ACB11C8-8C54-7D2B-892C-FB24BB21B386}"/>
              </a:ext>
            </a:extLst>
          </p:cNvPr>
          <p:cNvSpPr/>
          <p:nvPr/>
        </p:nvSpPr>
        <p:spPr>
          <a:xfrm>
            <a:off x="7060556" y="4080076"/>
            <a:ext cx="868101" cy="308658"/>
          </a:xfrm>
          <a:prstGeom prst="rightArrow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270791B-D412-18F7-7B4B-4F7DF1476D22}"/>
              </a:ext>
            </a:extLst>
          </p:cNvPr>
          <p:cNvSpPr txBox="1"/>
          <p:nvPr/>
        </p:nvSpPr>
        <p:spPr>
          <a:xfrm>
            <a:off x="7161835" y="4412847"/>
            <a:ext cx="868101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ea typeface="Calibri"/>
                <a:cs typeface="Calibri"/>
              </a:rPr>
              <a:t>Data</a:t>
            </a: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B6642965-0662-4B1F-435E-1CED9FA1EC41}"/>
              </a:ext>
            </a:extLst>
          </p:cNvPr>
          <p:cNvSpPr/>
          <p:nvPr/>
        </p:nvSpPr>
        <p:spPr>
          <a:xfrm>
            <a:off x="1591519" y="3674962"/>
            <a:ext cx="308658" cy="655898"/>
          </a:xfrm>
          <a:prstGeom prst="downArrow">
            <a:avLst/>
          </a:prstGeom>
          <a:solidFill>
            <a:srgbClr val="ED7D3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9C4985-1FE9-CC1B-86EA-93D9CCCE69F9}"/>
              </a:ext>
            </a:extLst>
          </p:cNvPr>
          <p:cNvSpPr txBox="1"/>
          <p:nvPr/>
        </p:nvSpPr>
        <p:spPr>
          <a:xfrm>
            <a:off x="2184721" y="3732835"/>
            <a:ext cx="82469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>
                <a:ea typeface="Calibri"/>
                <a:cs typeface="Calibri"/>
              </a:rPr>
              <a:t>Data</a:t>
            </a:r>
          </a:p>
          <a:p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466860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68" y="-1798"/>
            <a:ext cx="7346770" cy="112439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3352569" y="1045612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TRA 045 chip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B142B11-1B73-CF76-8D14-0F94EE852B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455" y="2064968"/>
            <a:ext cx="5219968" cy="3968954"/>
          </a:xfrm>
          <a:prstGeom prst="rect">
            <a:avLst/>
          </a:prstGeom>
        </p:spPr>
      </p:pic>
      <p:pic>
        <p:nvPicPr>
          <p:cNvPr id="3" name="Picture 2" descr="A diagram of a circuit board&#10;&#10;Description automatically generated">
            <a:extLst>
              <a:ext uri="{FF2B5EF4-FFF2-40B4-BE49-F238E27FC236}">
                <a16:creationId xmlns:a16="http://schemas.microsoft.com/office/drawing/2014/main" id="{6B13D025-0D18-D51A-AFE1-8377E5F63A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08949" y="2166085"/>
            <a:ext cx="3588936" cy="352229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81E7545-F91A-72C8-1F16-6668E0EE82D9}"/>
              </a:ext>
            </a:extLst>
          </p:cNvPr>
          <p:cNvSpPr txBox="1"/>
          <p:nvPr/>
        </p:nvSpPr>
        <p:spPr>
          <a:xfrm>
            <a:off x="1846384" y="6142055"/>
            <a:ext cx="2725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Internal diagram</a:t>
            </a:r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503BEE-CB5C-FE9C-2D7C-1CD1D8BFFA8C}"/>
              </a:ext>
            </a:extLst>
          </p:cNvPr>
          <p:cNvSpPr txBox="1"/>
          <p:nvPr/>
        </p:nvSpPr>
        <p:spPr>
          <a:xfrm>
            <a:off x="7465087" y="5949461"/>
            <a:ext cx="272561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Antenna on chip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95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5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68" y="-1798"/>
            <a:ext cx="7346770" cy="112439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3400194" y="981179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Detailed design (components/modules design) for RF Board – </a:t>
            </a:r>
            <a:r>
              <a:rPr lang="en-US" sz="1800" i="1">
                <a:solidFill>
                  <a:schemeClr val="tx2"/>
                </a:solidFill>
              </a:rPr>
              <a:t>The </a:t>
            </a:r>
            <a:r>
              <a:rPr lang="en-US" i="1">
                <a:solidFill>
                  <a:schemeClr val="tx2"/>
                </a:solidFill>
              </a:rPr>
              <a:t>Phase Lock Loop circuitry </a:t>
            </a:r>
            <a:endParaRPr lang="en-US" sz="1800" i="1">
              <a:solidFill>
                <a:schemeClr val="tx2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8D036E5-AD11-9D46-669B-E7941BE0B1AA}"/>
              </a:ext>
            </a:extLst>
          </p:cNvPr>
          <p:cNvSpPr txBox="1"/>
          <p:nvPr/>
        </p:nvSpPr>
        <p:spPr>
          <a:xfrm>
            <a:off x="5093899" y="1854658"/>
            <a:ext cx="6496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Phase Lock Loop circuitry</a:t>
            </a: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6FA715A-8DE2-B697-ED59-6AD5A9821B97}"/>
              </a:ext>
            </a:extLst>
          </p:cNvPr>
          <p:cNvSpPr/>
          <p:nvPr/>
        </p:nvSpPr>
        <p:spPr>
          <a:xfrm>
            <a:off x="7620000" y="2320288"/>
            <a:ext cx="1032934" cy="94521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VCO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B3577F-B742-6004-6C99-3943A6F1360C}"/>
              </a:ext>
            </a:extLst>
          </p:cNvPr>
          <p:cNvSpPr/>
          <p:nvPr/>
        </p:nvSpPr>
        <p:spPr>
          <a:xfrm>
            <a:off x="6070447" y="2373706"/>
            <a:ext cx="1032934" cy="9452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Low Pass filter</a:t>
            </a: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A72F55C6-293C-99B0-C0D4-EE93FCEBE850}"/>
              </a:ext>
            </a:extLst>
          </p:cNvPr>
          <p:cNvSpPr/>
          <p:nvPr/>
        </p:nvSpPr>
        <p:spPr>
          <a:xfrm rot="10800000">
            <a:off x="8652934" y="2658534"/>
            <a:ext cx="1371600" cy="2228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54047CDA-FFDB-A472-8449-474B390C1921}"/>
              </a:ext>
            </a:extLst>
          </p:cNvPr>
          <p:cNvSpPr/>
          <p:nvPr/>
        </p:nvSpPr>
        <p:spPr>
          <a:xfrm>
            <a:off x="7103381" y="2725268"/>
            <a:ext cx="516617" cy="166865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9003BBA-A4CF-C7C1-0BFD-DA4A9C8A15D4}"/>
              </a:ext>
            </a:extLst>
          </p:cNvPr>
          <p:cNvSpPr/>
          <p:nvPr/>
        </p:nvSpPr>
        <p:spPr>
          <a:xfrm>
            <a:off x="6448699" y="4284132"/>
            <a:ext cx="3513207" cy="10896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9C60CE4-E862-17FE-F349-879BEF0C1DDA}"/>
              </a:ext>
            </a:extLst>
          </p:cNvPr>
          <p:cNvSpPr/>
          <p:nvPr/>
        </p:nvSpPr>
        <p:spPr>
          <a:xfrm>
            <a:off x="5295089" y="3811524"/>
            <a:ext cx="1153457" cy="945216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N Divider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35E0708-0103-1D91-B41D-DA0E151F53F8}"/>
              </a:ext>
            </a:extLst>
          </p:cNvPr>
          <p:cNvSpPr/>
          <p:nvPr/>
        </p:nvSpPr>
        <p:spPr>
          <a:xfrm>
            <a:off x="3833943" y="4284132"/>
            <a:ext cx="1460993" cy="108963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59711B9C-5EFF-CB6A-A470-C3E4A4A0EDF5}"/>
              </a:ext>
            </a:extLst>
          </p:cNvPr>
          <p:cNvSpPr/>
          <p:nvPr/>
        </p:nvSpPr>
        <p:spPr>
          <a:xfrm rot="16200000">
            <a:off x="9232994" y="3454333"/>
            <a:ext cx="1667828" cy="209698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6C17C373-A804-B6A7-A188-50105DFD1CB2}"/>
              </a:ext>
            </a:extLst>
          </p:cNvPr>
          <p:cNvSpPr/>
          <p:nvPr/>
        </p:nvSpPr>
        <p:spPr>
          <a:xfrm>
            <a:off x="3386514" y="2320288"/>
            <a:ext cx="1032934" cy="945216"/>
          </a:xfrm>
          <a:prstGeom prst="ellips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>
                <a:solidFill>
                  <a:schemeClr val="tx1"/>
                </a:solidFill>
              </a:rPr>
              <a:t>X</a:t>
            </a:r>
          </a:p>
        </p:txBody>
      </p:sp>
      <p:sp>
        <p:nvSpPr>
          <p:cNvPr id="28" name="Arrow: Left 27">
            <a:extLst>
              <a:ext uri="{FF2B5EF4-FFF2-40B4-BE49-F238E27FC236}">
                <a16:creationId xmlns:a16="http://schemas.microsoft.com/office/drawing/2014/main" id="{526A03F4-253E-BA93-CF28-6117310E590F}"/>
              </a:ext>
            </a:extLst>
          </p:cNvPr>
          <p:cNvSpPr/>
          <p:nvPr/>
        </p:nvSpPr>
        <p:spPr>
          <a:xfrm rot="5400000">
            <a:off x="3295976" y="3703108"/>
            <a:ext cx="1127591" cy="25238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C4D98194-E888-A3DC-85C0-2E74A559A893}"/>
              </a:ext>
            </a:extLst>
          </p:cNvPr>
          <p:cNvSpPr/>
          <p:nvPr/>
        </p:nvSpPr>
        <p:spPr>
          <a:xfrm>
            <a:off x="4400418" y="2709463"/>
            <a:ext cx="1670027" cy="182670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Right 29">
            <a:extLst>
              <a:ext uri="{FF2B5EF4-FFF2-40B4-BE49-F238E27FC236}">
                <a16:creationId xmlns:a16="http://schemas.microsoft.com/office/drawing/2014/main" id="{EDF4D0F8-7B70-068A-22C6-0DA29A95D92E}"/>
              </a:ext>
            </a:extLst>
          </p:cNvPr>
          <p:cNvSpPr/>
          <p:nvPr/>
        </p:nvSpPr>
        <p:spPr>
          <a:xfrm>
            <a:off x="1730167" y="2717365"/>
            <a:ext cx="1670027" cy="182670"/>
          </a:xfrm>
          <a:prstGeom prst="righ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Arrow: Left 30">
            <a:extLst>
              <a:ext uri="{FF2B5EF4-FFF2-40B4-BE49-F238E27FC236}">
                <a16:creationId xmlns:a16="http://schemas.microsoft.com/office/drawing/2014/main" id="{97DD398A-852C-2995-A0F5-BB7EC364A7F9}"/>
              </a:ext>
            </a:extLst>
          </p:cNvPr>
          <p:cNvSpPr/>
          <p:nvPr/>
        </p:nvSpPr>
        <p:spPr>
          <a:xfrm rot="10800000">
            <a:off x="10072828" y="2677201"/>
            <a:ext cx="1371600" cy="222834"/>
          </a:xfrm>
          <a:prstGeom prst="left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3968FC9-10DF-71F1-8A6C-2A748D18732D}"/>
              </a:ext>
            </a:extLst>
          </p:cNvPr>
          <p:cNvSpPr txBox="1"/>
          <p:nvPr/>
        </p:nvSpPr>
        <p:spPr>
          <a:xfrm>
            <a:off x="1647825" y="2039324"/>
            <a:ext cx="15994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Reference frequency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03A8A9-310C-9822-0523-C2EACF9F1CFA}"/>
              </a:ext>
            </a:extLst>
          </p:cNvPr>
          <p:cNvSpPr txBox="1"/>
          <p:nvPr/>
        </p:nvSpPr>
        <p:spPr>
          <a:xfrm>
            <a:off x="10171757" y="2299317"/>
            <a:ext cx="15994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RF frequency</a:t>
            </a:r>
          </a:p>
        </p:txBody>
      </p:sp>
    </p:spTree>
    <p:extLst>
      <p:ext uri="{BB962C8B-B14F-4D97-AF65-F5344CB8AC3E}">
        <p14:creationId xmlns:p14="http://schemas.microsoft.com/office/powerpoint/2010/main" val="206339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/>
      <p:bldP spid="3" grpId="0" animBg="1"/>
      <p:bldP spid="8" grpId="0" animBg="1"/>
      <p:bldP spid="11" grpId="0" animBg="1"/>
      <p:bldP spid="13" grpId="0" animBg="1"/>
      <p:bldP spid="21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68" y="-1798"/>
            <a:ext cx="7346770" cy="112439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3341846" y="1080843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Detailed design (components/modules design) for </a:t>
            </a:r>
            <a:r>
              <a:rPr lang="en-US" b="1">
                <a:solidFill>
                  <a:schemeClr val="tx2"/>
                </a:solidFill>
              </a:rPr>
              <a:t>ADC</a:t>
            </a:r>
            <a:r>
              <a:rPr lang="en-US" sz="1800" b="1">
                <a:solidFill>
                  <a:schemeClr val="tx2"/>
                </a:solidFill>
              </a:rPr>
              <a:t> Board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6C2DCDB8-4338-C517-3350-6EF6710D5EAD}"/>
              </a:ext>
            </a:extLst>
          </p:cNvPr>
          <p:cNvSpPr/>
          <p:nvPr/>
        </p:nvSpPr>
        <p:spPr>
          <a:xfrm>
            <a:off x="1808339" y="2083508"/>
            <a:ext cx="8749362" cy="4279208"/>
          </a:xfrm>
          <a:prstGeom prst="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96E1BAE-9D22-BC82-6F95-998CA7A5ED4F}"/>
              </a:ext>
            </a:extLst>
          </p:cNvPr>
          <p:cNvSpPr txBox="1"/>
          <p:nvPr/>
        </p:nvSpPr>
        <p:spPr>
          <a:xfrm>
            <a:off x="915264" y="2584413"/>
            <a:ext cx="603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IFIp</a:t>
            </a:r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CFF826DE-A9D0-3B12-E155-51FF9520ADAD}"/>
              </a:ext>
            </a:extLst>
          </p:cNvPr>
          <p:cNvSpPr txBox="1"/>
          <p:nvPr/>
        </p:nvSpPr>
        <p:spPr>
          <a:xfrm>
            <a:off x="915264" y="3401564"/>
            <a:ext cx="6032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IFIn</a:t>
            </a:r>
            <a:endParaRPr lang="en-US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173B1CD-0A4E-2C10-CE23-68DA646C7B5F}"/>
              </a:ext>
            </a:extLst>
          </p:cNvPr>
          <p:cNvSpPr txBox="1"/>
          <p:nvPr/>
        </p:nvSpPr>
        <p:spPr>
          <a:xfrm>
            <a:off x="918560" y="4595705"/>
            <a:ext cx="6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IFQp</a:t>
            </a:r>
            <a:endParaRPr lang="en-US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EF31157D-CB69-C9B8-B0BD-1AF1E5EDB56E}"/>
              </a:ext>
            </a:extLst>
          </p:cNvPr>
          <p:cNvSpPr txBox="1"/>
          <p:nvPr/>
        </p:nvSpPr>
        <p:spPr>
          <a:xfrm>
            <a:off x="918560" y="5300495"/>
            <a:ext cx="6753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/>
              <a:t>IFQn</a:t>
            </a:r>
            <a:endParaRPr lang="en-US"/>
          </a:p>
        </p:txBody>
      </p:sp>
      <p:sp>
        <p:nvSpPr>
          <p:cNvPr id="3" name="Isosceles Triangle 2">
            <a:extLst>
              <a:ext uri="{FF2B5EF4-FFF2-40B4-BE49-F238E27FC236}">
                <a16:creationId xmlns:a16="http://schemas.microsoft.com/office/drawing/2014/main" id="{E5B37124-E6A1-69FA-C18B-410612F4C900}"/>
              </a:ext>
            </a:extLst>
          </p:cNvPr>
          <p:cNvSpPr/>
          <p:nvPr/>
        </p:nvSpPr>
        <p:spPr>
          <a:xfrm rot="5400000">
            <a:off x="2242318" y="2641073"/>
            <a:ext cx="1449238" cy="1130060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sosceles Triangle 4">
            <a:extLst>
              <a:ext uri="{FF2B5EF4-FFF2-40B4-BE49-F238E27FC236}">
                <a16:creationId xmlns:a16="http://schemas.microsoft.com/office/drawing/2014/main" id="{54451282-4179-B4D7-B5B2-AC61F2B2CDD8}"/>
              </a:ext>
            </a:extLst>
          </p:cNvPr>
          <p:cNvSpPr/>
          <p:nvPr/>
        </p:nvSpPr>
        <p:spPr>
          <a:xfrm rot="5400000">
            <a:off x="2237806" y="4581689"/>
            <a:ext cx="1449238" cy="1130060"/>
          </a:xfrm>
          <a:prstGeom prst="triangle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1FF631DD-99DA-E7CB-6EAE-C9039F911847}"/>
              </a:ext>
            </a:extLst>
          </p:cNvPr>
          <p:cNvGrpSpPr/>
          <p:nvPr/>
        </p:nvGrpSpPr>
        <p:grpSpPr>
          <a:xfrm>
            <a:off x="4784920" y="2544792"/>
            <a:ext cx="1618891" cy="1268083"/>
            <a:chOff x="4784920" y="2544792"/>
            <a:chExt cx="1618891" cy="1268083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7859E97-CD64-2E33-0E64-17DDA10DEAED}"/>
                </a:ext>
              </a:extLst>
            </p:cNvPr>
            <p:cNvSpPr/>
            <p:nvPr/>
          </p:nvSpPr>
          <p:spPr>
            <a:xfrm>
              <a:off x="4784920" y="2544792"/>
              <a:ext cx="1618891" cy="12680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08FD76F-8BFF-7CDD-D76F-67ABD889474F}"/>
                </a:ext>
              </a:extLst>
            </p:cNvPr>
            <p:cNvCxnSpPr>
              <a:cxnSpLocks/>
            </p:cNvCxnSpPr>
            <p:nvPr/>
          </p:nvCxnSpPr>
          <p:spPr>
            <a:xfrm>
              <a:off x="5063706" y="2769079"/>
              <a:ext cx="6642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82F8967-5E17-1E0D-229D-4B6854E7C6DB}"/>
                </a:ext>
              </a:extLst>
            </p:cNvPr>
            <p:cNvCxnSpPr>
              <a:cxnSpLocks/>
            </p:cNvCxnSpPr>
            <p:nvPr/>
          </p:nvCxnSpPr>
          <p:spPr>
            <a:xfrm>
              <a:off x="5716640" y="2757488"/>
              <a:ext cx="440501" cy="77071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15E182E-C5E4-AFC0-B0FA-2EFC8B88EC45}"/>
              </a:ext>
            </a:extLst>
          </p:cNvPr>
          <p:cNvGrpSpPr/>
          <p:nvPr/>
        </p:nvGrpSpPr>
        <p:grpSpPr>
          <a:xfrm>
            <a:off x="4784920" y="4371418"/>
            <a:ext cx="1618891" cy="1268083"/>
            <a:chOff x="4784920" y="2544792"/>
            <a:chExt cx="1618891" cy="1268083"/>
          </a:xfrm>
        </p:grpSpPr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7A6ECC47-28F3-6358-255E-A60B3CF24F10}"/>
                </a:ext>
              </a:extLst>
            </p:cNvPr>
            <p:cNvSpPr/>
            <p:nvPr/>
          </p:nvSpPr>
          <p:spPr>
            <a:xfrm>
              <a:off x="4784920" y="2544792"/>
              <a:ext cx="1618891" cy="126808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0087A71A-AE3F-1462-B148-6EE84E663596}"/>
                </a:ext>
              </a:extLst>
            </p:cNvPr>
            <p:cNvCxnSpPr>
              <a:cxnSpLocks/>
            </p:cNvCxnSpPr>
            <p:nvPr/>
          </p:nvCxnSpPr>
          <p:spPr>
            <a:xfrm>
              <a:off x="5063706" y="2769079"/>
              <a:ext cx="664234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EFB0F76-5F87-093C-151B-3F389EFCED68}"/>
                </a:ext>
              </a:extLst>
            </p:cNvPr>
            <p:cNvCxnSpPr>
              <a:cxnSpLocks/>
            </p:cNvCxnSpPr>
            <p:nvPr/>
          </p:nvCxnSpPr>
          <p:spPr>
            <a:xfrm>
              <a:off x="5716640" y="2757488"/>
              <a:ext cx="440501" cy="77071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Arrow: Pentagon 39">
            <a:extLst>
              <a:ext uri="{FF2B5EF4-FFF2-40B4-BE49-F238E27FC236}">
                <a16:creationId xmlns:a16="http://schemas.microsoft.com/office/drawing/2014/main" id="{DD19E7C0-B8BD-ED19-2C85-B64949204CD9}"/>
              </a:ext>
            </a:extLst>
          </p:cNvPr>
          <p:cNvSpPr/>
          <p:nvPr/>
        </p:nvSpPr>
        <p:spPr>
          <a:xfrm flipH="1">
            <a:off x="7656764" y="2582540"/>
            <a:ext cx="1802921" cy="119258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70C0"/>
                </a:solidFill>
              </a:rPr>
              <a:t>ADC</a:t>
            </a:r>
          </a:p>
        </p:txBody>
      </p:sp>
      <p:sp>
        <p:nvSpPr>
          <p:cNvPr id="41" name="Arrow: Pentagon 40">
            <a:extLst>
              <a:ext uri="{FF2B5EF4-FFF2-40B4-BE49-F238E27FC236}">
                <a16:creationId xmlns:a16="http://schemas.microsoft.com/office/drawing/2014/main" id="{5F3C3A3F-4CC1-2D96-68BC-7B1F8080B03B}"/>
              </a:ext>
            </a:extLst>
          </p:cNvPr>
          <p:cNvSpPr/>
          <p:nvPr/>
        </p:nvSpPr>
        <p:spPr>
          <a:xfrm flipH="1">
            <a:off x="7656764" y="4486743"/>
            <a:ext cx="1802921" cy="1192585"/>
          </a:xfrm>
          <a:prstGeom prst="homePlat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0070C0"/>
                </a:solidFill>
              </a:rPr>
              <a:t>ADC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31BBE081-FDE9-88A0-508F-87462AE81E6F}"/>
              </a:ext>
            </a:extLst>
          </p:cNvPr>
          <p:cNvCxnSpPr>
            <a:stCxn id="64" idx="3"/>
          </p:cNvCxnSpPr>
          <p:nvPr/>
        </p:nvCxnSpPr>
        <p:spPr>
          <a:xfrm>
            <a:off x="1518563" y="2769079"/>
            <a:ext cx="8788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8F044B52-72AC-CEE5-9EF9-AFD677BDB32F}"/>
              </a:ext>
            </a:extLst>
          </p:cNvPr>
          <p:cNvCxnSpPr/>
          <p:nvPr/>
        </p:nvCxnSpPr>
        <p:spPr>
          <a:xfrm>
            <a:off x="1518563" y="3542580"/>
            <a:ext cx="8788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067319D4-930F-0121-8C1F-1461DDAEC8B4}"/>
              </a:ext>
            </a:extLst>
          </p:cNvPr>
          <p:cNvCxnSpPr/>
          <p:nvPr/>
        </p:nvCxnSpPr>
        <p:spPr>
          <a:xfrm>
            <a:off x="1593877" y="4780371"/>
            <a:ext cx="8788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01069479-8F84-5815-2D73-F0F42DBCA8C2}"/>
              </a:ext>
            </a:extLst>
          </p:cNvPr>
          <p:cNvCxnSpPr/>
          <p:nvPr/>
        </p:nvCxnSpPr>
        <p:spPr>
          <a:xfrm>
            <a:off x="1566046" y="5482285"/>
            <a:ext cx="878832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16DC7D87-E0A2-DC3D-630C-0F7D983DC66D}"/>
              </a:ext>
            </a:extLst>
          </p:cNvPr>
          <p:cNvCxnSpPr>
            <a:cxnSpLocks/>
          </p:cNvCxnSpPr>
          <p:nvPr/>
        </p:nvCxnSpPr>
        <p:spPr>
          <a:xfrm flipV="1">
            <a:off x="2862795" y="2757488"/>
            <a:ext cx="1922125" cy="115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5274708-5CBD-3DC5-581A-5AF658CE8D72}"/>
              </a:ext>
            </a:extLst>
          </p:cNvPr>
          <p:cNvCxnSpPr>
            <a:cxnSpLocks/>
          </p:cNvCxnSpPr>
          <p:nvPr/>
        </p:nvCxnSpPr>
        <p:spPr>
          <a:xfrm>
            <a:off x="2862795" y="3663350"/>
            <a:ext cx="1922125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E8D3DC1-7C21-4805-9859-98BF2E329B38}"/>
              </a:ext>
            </a:extLst>
          </p:cNvPr>
          <p:cNvCxnSpPr>
            <a:cxnSpLocks/>
            <a:stCxn id="5" idx="1"/>
          </p:cNvCxnSpPr>
          <p:nvPr/>
        </p:nvCxnSpPr>
        <p:spPr>
          <a:xfrm>
            <a:off x="2962425" y="4784410"/>
            <a:ext cx="183232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B3EA2349-8EA6-D267-E0D5-E99FBA1EADBD}"/>
              </a:ext>
            </a:extLst>
          </p:cNvPr>
          <p:cNvCxnSpPr>
            <a:cxnSpLocks/>
          </p:cNvCxnSpPr>
          <p:nvPr/>
        </p:nvCxnSpPr>
        <p:spPr>
          <a:xfrm>
            <a:off x="3025341" y="5482285"/>
            <a:ext cx="175957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644464A-0B81-B4D8-3A6F-917B7D770C4F}"/>
              </a:ext>
            </a:extLst>
          </p:cNvPr>
          <p:cNvCxnSpPr>
            <a:cxnSpLocks/>
          </p:cNvCxnSpPr>
          <p:nvPr/>
        </p:nvCxnSpPr>
        <p:spPr>
          <a:xfrm>
            <a:off x="6378367" y="2757488"/>
            <a:ext cx="172218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91F50F3-AD5D-0F63-E7B2-3C408FD86856}"/>
              </a:ext>
            </a:extLst>
          </p:cNvPr>
          <p:cNvCxnSpPr>
            <a:cxnSpLocks/>
          </p:cNvCxnSpPr>
          <p:nvPr/>
        </p:nvCxnSpPr>
        <p:spPr>
          <a:xfrm>
            <a:off x="6388099" y="3648203"/>
            <a:ext cx="1821416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2110489-0014-3F5E-08E6-611749F2C758}"/>
              </a:ext>
            </a:extLst>
          </p:cNvPr>
          <p:cNvCxnSpPr>
            <a:cxnSpLocks/>
          </p:cNvCxnSpPr>
          <p:nvPr/>
        </p:nvCxnSpPr>
        <p:spPr>
          <a:xfrm>
            <a:off x="6364639" y="4614912"/>
            <a:ext cx="1764694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F98C5E6E-3251-5D3B-A161-48BC4D58DCB8}"/>
              </a:ext>
            </a:extLst>
          </p:cNvPr>
          <p:cNvCxnSpPr>
            <a:cxnSpLocks/>
          </p:cNvCxnSpPr>
          <p:nvPr/>
        </p:nvCxnSpPr>
        <p:spPr>
          <a:xfrm>
            <a:off x="6403811" y="5466291"/>
            <a:ext cx="1696745" cy="15994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D5EC675E-E955-31D2-AF1E-76F484005461}"/>
              </a:ext>
            </a:extLst>
          </p:cNvPr>
          <p:cNvCxnSpPr>
            <a:cxnSpLocks/>
          </p:cNvCxnSpPr>
          <p:nvPr/>
        </p:nvCxnSpPr>
        <p:spPr>
          <a:xfrm flipV="1">
            <a:off x="9459685" y="3152304"/>
            <a:ext cx="1922125" cy="115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983C2B6B-E5CC-3A93-C7F6-878E9D20360C}"/>
              </a:ext>
            </a:extLst>
          </p:cNvPr>
          <p:cNvCxnSpPr>
            <a:cxnSpLocks/>
          </p:cNvCxnSpPr>
          <p:nvPr/>
        </p:nvCxnSpPr>
        <p:spPr>
          <a:xfrm flipV="1">
            <a:off x="9459683" y="5004626"/>
            <a:ext cx="1922125" cy="1159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>
            <a:extLst>
              <a:ext uri="{FF2B5EF4-FFF2-40B4-BE49-F238E27FC236}">
                <a16:creationId xmlns:a16="http://schemas.microsoft.com/office/drawing/2014/main" id="{FDD3E9B2-657B-5D8B-89A3-AA37CF09322B}"/>
              </a:ext>
            </a:extLst>
          </p:cNvPr>
          <p:cNvSpPr txBox="1"/>
          <p:nvPr/>
        </p:nvSpPr>
        <p:spPr>
          <a:xfrm>
            <a:off x="11380593" y="2954597"/>
            <a:ext cx="6032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IFI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E6C6684D-02DB-F04F-E21A-F0BFB719AFCF}"/>
              </a:ext>
            </a:extLst>
          </p:cNvPr>
          <p:cNvSpPr txBox="1"/>
          <p:nvPr/>
        </p:nvSpPr>
        <p:spPr>
          <a:xfrm>
            <a:off x="11307525" y="3333337"/>
            <a:ext cx="603299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US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4F54B68-7F19-4E79-763D-69AC03A0F130}"/>
              </a:ext>
            </a:extLst>
          </p:cNvPr>
          <p:cNvSpPr txBox="1"/>
          <p:nvPr/>
        </p:nvSpPr>
        <p:spPr>
          <a:xfrm>
            <a:off x="11310821" y="4788437"/>
            <a:ext cx="67531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/>
              <a:t>IFQ</a:t>
            </a:r>
          </a:p>
        </p:txBody>
      </p:sp>
    </p:spTree>
    <p:extLst>
      <p:ext uri="{BB962C8B-B14F-4D97-AF65-F5344CB8AC3E}">
        <p14:creationId xmlns:p14="http://schemas.microsoft.com/office/powerpoint/2010/main" val="3776075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3" grpId="0" animBg="1"/>
      <p:bldP spid="64" grpId="0"/>
      <p:bldP spid="65" grpId="0"/>
      <p:bldP spid="66" grpId="0"/>
      <p:bldP spid="67" grpId="0"/>
      <p:bldP spid="3" grpId="0" animBg="1"/>
      <p:bldP spid="5" grpId="0" animBg="1"/>
      <p:bldP spid="40" grpId="0" animBg="1"/>
      <p:bldP spid="41" grpId="0" animBg="1"/>
      <p:bldP spid="90" grpId="0"/>
      <p:bldP spid="91" grpId="0"/>
      <p:bldP spid="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68" y="-1798"/>
            <a:ext cx="7346770" cy="112439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3400532" y="1175592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Detailed design (components/modules design) for </a:t>
            </a:r>
            <a:r>
              <a:rPr lang="en-US" sz="1800" b="1">
                <a:solidFill>
                  <a:schemeClr val="tx2"/>
                </a:solidFill>
              </a:rPr>
              <a:t>Signal </a:t>
            </a:r>
            <a:r>
              <a:rPr lang="en-US" b="1">
                <a:solidFill>
                  <a:schemeClr val="tx2"/>
                </a:solidFill>
              </a:rPr>
              <a:t>P</a:t>
            </a:r>
            <a:r>
              <a:rPr lang="en-US" sz="1800" b="1">
                <a:solidFill>
                  <a:schemeClr val="tx2"/>
                </a:solidFill>
              </a:rPr>
              <a:t>ath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81470376-5CE6-1F71-7563-40FDC46471E2}"/>
              </a:ext>
            </a:extLst>
          </p:cNvPr>
          <p:cNvSpPr/>
          <p:nvPr/>
        </p:nvSpPr>
        <p:spPr>
          <a:xfrm>
            <a:off x="671236" y="2162769"/>
            <a:ext cx="2487186" cy="18712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RF Board</a:t>
            </a:r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5D49A56-51C5-A552-92CB-C4935D726757}"/>
              </a:ext>
            </a:extLst>
          </p:cNvPr>
          <p:cNvSpPr/>
          <p:nvPr/>
        </p:nvSpPr>
        <p:spPr>
          <a:xfrm>
            <a:off x="671236" y="4199027"/>
            <a:ext cx="2522628" cy="189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ADC Board</a:t>
            </a:r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1641B94-21A1-5A0A-C854-DD7DD7ECA246}"/>
              </a:ext>
            </a:extLst>
          </p:cNvPr>
          <p:cNvSpPr/>
          <p:nvPr/>
        </p:nvSpPr>
        <p:spPr>
          <a:xfrm>
            <a:off x="4677752" y="2164445"/>
            <a:ext cx="4670999" cy="4069163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b="1" err="1">
                <a:solidFill>
                  <a:schemeClr val="tx2"/>
                </a:solidFill>
              </a:rPr>
              <a:t>Alchitry</a:t>
            </a:r>
            <a:r>
              <a:rPr lang="en-US" b="1">
                <a:solidFill>
                  <a:schemeClr val="tx2"/>
                </a:solidFill>
              </a:rPr>
              <a:t>  Au</a:t>
            </a:r>
            <a:endParaRPr lang="en-US">
              <a:solidFill>
                <a:schemeClr val="tx2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B85E0A8F-509A-038E-C411-A7B8E5B6F872}"/>
              </a:ext>
            </a:extLst>
          </p:cNvPr>
          <p:cNvSpPr/>
          <p:nvPr/>
        </p:nvSpPr>
        <p:spPr>
          <a:xfrm>
            <a:off x="9467067" y="2113592"/>
            <a:ext cx="2490902" cy="196809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t"/>
          <a:lstStyle/>
          <a:p>
            <a:pPr algn="ctr"/>
            <a:r>
              <a:rPr lang="en-US" b="1">
                <a:solidFill>
                  <a:schemeClr val="tx2"/>
                </a:solidFill>
                <a:cs typeface="Calibri"/>
              </a:rPr>
              <a:t>Host PC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BBB77B4F-608B-26C0-55F2-045DD129E6C0}"/>
              </a:ext>
            </a:extLst>
          </p:cNvPr>
          <p:cNvSpPr/>
          <p:nvPr/>
        </p:nvSpPr>
        <p:spPr>
          <a:xfrm>
            <a:off x="3637327" y="2317449"/>
            <a:ext cx="709457" cy="3620147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SPI</a:t>
            </a:r>
          </a:p>
        </p:txBody>
      </p:sp>
      <p:sp>
        <p:nvSpPr>
          <p:cNvPr id="23" name="Arrow: Left-Right 22">
            <a:extLst>
              <a:ext uri="{FF2B5EF4-FFF2-40B4-BE49-F238E27FC236}">
                <a16:creationId xmlns:a16="http://schemas.microsoft.com/office/drawing/2014/main" id="{04344864-7CB9-3007-505F-B6F2A9BCE2F2}"/>
              </a:ext>
            </a:extLst>
          </p:cNvPr>
          <p:cNvSpPr/>
          <p:nvPr/>
        </p:nvSpPr>
        <p:spPr>
          <a:xfrm>
            <a:off x="3211584" y="3351953"/>
            <a:ext cx="1609654" cy="34647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Left-Right 25">
            <a:extLst>
              <a:ext uri="{FF2B5EF4-FFF2-40B4-BE49-F238E27FC236}">
                <a16:creationId xmlns:a16="http://schemas.microsoft.com/office/drawing/2014/main" id="{9176368A-60E0-1FA2-F99A-CF2DDACC7CD5}"/>
              </a:ext>
            </a:extLst>
          </p:cNvPr>
          <p:cNvSpPr/>
          <p:nvPr/>
        </p:nvSpPr>
        <p:spPr>
          <a:xfrm>
            <a:off x="3317910" y="4525304"/>
            <a:ext cx="1503328" cy="36419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CFCBC27A-4032-C393-9A4C-803476745790}"/>
              </a:ext>
            </a:extLst>
          </p:cNvPr>
          <p:cNvSpPr/>
          <p:nvPr/>
        </p:nvSpPr>
        <p:spPr>
          <a:xfrm>
            <a:off x="3314754" y="5235488"/>
            <a:ext cx="1507823" cy="355336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5417F21-193A-4047-6A1D-E0FB3E5C1651}"/>
              </a:ext>
            </a:extLst>
          </p:cNvPr>
          <p:cNvSpPr txBox="1"/>
          <p:nvPr/>
        </p:nvSpPr>
        <p:spPr>
          <a:xfrm>
            <a:off x="3318906" y="4864717"/>
            <a:ext cx="1775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IFI and IFQ data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5265055-E3B0-F2AE-D6D9-E89A43C671D8}"/>
              </a:ext>
            </a:extLst>
          </p:cNvPr>
          <p:cNvSpPr txBox="1"/>
          <p:nvPr/>
        </p:nvSpPr>
        <p:spPr>
          <a:xfrm>
            <a:off x="3207495" y="4154104"/>
            <a:ext cx="1775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Control signal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FF0C61A-286B-B8E4-4A6D-97AC9839920C}"/>
              </a:ext>
            </a:extLst>
          </p:cNvPr>
          <p:cNvSpPr txBox="1"/>
          <p:nvPr/>
        </p:nvSpPr>
        <p:spPr>
          <a:xfrm>
            <a:off x="3244080" y="2909029"/>
            <a:ext cx="17754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Control signal 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D5737C61-994B-4AB2-66D9-C4EADE65DA01}"/>
              </a:ext>
            </a:extLst>
          </p:cNvPr>
          <p:cNvSpPr/>
          <p:nvPr/>
        </p:nvSpPr>
        <p:spPr>
          <a:xfrm>
            <a:off x="7942969" y="3571725"/>
            <a:ext cx="1209760" cy="2202475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FTDI Chip 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7FA2D7E6-6190-C129-447E-787C0CC1EAC4}"/>
              </a:ext>
            </a:extLst>
          </p:cNvPr>
          <p:cNvSpPr/>
          <p:nvPr/>
        </p:nvSpPr>
        <p:spPr>
          <a:xfrm>
            <a:off x="6581850" y="4573875"/>
            <a:ext cx="948585" cy="572399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JTAG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78AE3623-7B23-98FA-9EE4-8855F0B2F3B2}"/>
              </a:ext>
            </a:extLst>
          </p:cNvPr>
          <p:cNvSpPr/>
          <p:nvPr/>
        </p:nvSpPr>
        <p:spPr>
          <a:xfrm>
            <a:off x="6643908" y="2938665"/>
            <a:ext cx="948585" cy="572399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cs typeface="Calibri"/>
              </a:rPr>
              <a:t>UART</a:t>
            </a:r>
            <a:endParaRPr lang="en-US"/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A605FBE4-6A1B-0526-0C7B-56AA0A97CF61}"/>
              </a:ext>
            </a:extLst>
          </p:cNvPr>
          <p:cNvSpPr/>
          <p:nvPr/>
        </p:nvSpPr>
        <p:spPr>
          <a:xfrm>
            <a:off x="4903956" y="2615020"/>
            <a:ext cx="1490069" cy="3200151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ARTIX 7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E7CE6521-05D0-1E09-7B93-6D85FFA1A57F}"/>
              </a:ext>
            </a:extLst>
          </p:cNvPr>
          <p:cNvSpPr txBox="1"/>
          <p:nvPr/>
        </p:nvSpPr>
        <p:spPr>
          <a:xfrm>
            <a:off x="6402328" y="3507866"/>
            <a:ext cx="154511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/>
              <a:t>IFI and IFQ data / Control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5C1E2F5-72C4-7EFB-610F-AA47CE7771A0}"/>
              </a:ext>
            </a:extLst>
          </p:cNvPr>
          <p:cNvSpPr/>
          <p:nvPr/>
        </p:nvSpPr>
        <p:spPr>
          <a:xfrm>
            <a:off x="10269611" y="4845437"/>
            <a:ext cx="948585" cy="572399"/>
          </a:xfrm>
          <a:prstGeom prst="roundRect">
            <a:avLst/>
          </a:prstGeom>
          <a:ln>
            <a:noFill/>
          </a:ln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cs typeface="Calibri"/>
              </a:rPr>
              <a:t>USB 2.0</a:t>
            </a:r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1877BDF4-C3CB-5B76-90D6-DF7733CB51C3}"/>
              </a:ext>
            </a:extLst>
          </p:cNvPr>
          <p:cNvSpPr/>
          <p:nvPr/>
        </p:nvSpPr>
        <p:spPr>
          <a:xfrm>
            <a:off x="6447426" y="4080283"/>
            <a:ext cx="1459027" cy="34647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B24E99B8-E930-F1FD-F83B-A3361167F10A}"/>
              </a:ext>
            </a:extLst>
          </p:cNvPr>
          <p:cNvSpPr/>
          <p:nvPr/>
        </p:nvSpPr>
        <p:spPr>
          <a:xfrm>
            <a:off x="9973914" y="2678814"/>
            <a:ext cx="1490069" cy="1073641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/>
              <a:t>GUI</a:t>
            </a:r>
          </a:p>
        </p:txBody>
      </p:sp>
      <p:sp>
        <p:nvSpPr>
          <p:cNvPr id="25" name="Arrow: Left-Right 24">
            <a:extLst>
              <a:ext uri="{FF2B5EF4-FFF2-40B4-BE49-F238E27FC236}">
                <a16:creationId xmlns:a16="http://schemas.microsoft.com/office/drawing/2014/main" id="{2B41DE42-0A8E-CB3B-F01D-6F1BF26FE347}"/>
              </a:ext>
            </a:extLst>
          </p:cNvPr>
          <p:cNvSpPr/>
          <p:nvPr/>
        </p:nvSpPr>
        <p:spPr>
          <a:xfrm>
            <a:off x="9203030" y="4961239"/>
            <a:ext cx="945120" cy="36419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Arrow: Left-Right 35">
            <a:extLst>
              <a:ext uri="{FF2B5EF4-FFF2-40B4-BE49-F238E27FC236}">
                <a16:creationId xmlns:a16="http://schemas.microsoft.com/office/drawing/2014/main" id="{875CC38F-9485-91F4-A3CA-63E1106DAFAE}"/>
              </a:ext>
            </a:extLst>
          </p:cNvPr>
          <p:cNvSpPr/>
          <p:nvPr/>
        </p:nvSpPr>
        <p:spPr>
          <a:xfrm rot="5400000">
            <a:off x="10489570" y="4280754"/>
            <a:ext cx="502097" cy="34647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Left-Right 37">
            <a:extLst>
              <a:ext uri="{FF2B5EF4-FFF2-40B4-BE49-F238E27FC236}">
                <a16:creationId xmlns:a16="http://schemas.microsoft.com/office/drawing/2014/main" id="{BF9AF722-CEE8-474C-6A2F-B6A0B53D1C7F}"/>
              </a:ext>
            </a:extLst>
          </p:cNvPr>
          <p:cNvSpPr/>
          <p:nvPr/>
        </p:nvSpPr>
        <p:spPr>
          <a:xfrm>
            <a:off x="6419073" y="5225281"/>
            <a:ext cx="1503328" cy="364196"/>
          </a:xfrm>
          <a:prstGeom prst="left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53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39768" y="-1798"/>
            <a:ext cx="7346770" cy="1124393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3400194" y="981179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>
                <a:solidFill>
                  <a:schemeClr val="tx2"/>
                </a:solidFill>
                <a:ea typeface="Calibri"/>
                <a:cs typeface="Calibri"/>
              </a:rPr>
              <a:t>User Interface Prototype</a:t>
            </a:r>
            <a:endParaRPr lang="en-US" sz="1800">
              <a:solidFill>
                <a:schemeClr val="tx2"/>
              </a:solidFill>
              <a:ea typeface="Calibri"/>
              <a:cs typeface="Calibri"/>
            </a:endParaRPr>
          </a:p>
        </p:txBody>
      </p:sp>
      <p:pic>
        <p:nvPicPr>
          <p:cNvPr id="5" name="Picture 4" descr="A screenshot of a graph&#10;&#10;Description automatically generated">
            <a:extLst>
              <a:ext uri="{FF2B5EF4-FFF2-40B4-BE49-F238E27FC236}">
                <a16:creationId xmlns:a16="http://schemas.microsoft.com/office/drawing/2014/main" id="{7A42BEB0-73CF-9550-4015-BE76EF37E2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0619" y="2204153"/>
            <a:ext cx="6796089" cy="3977957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F2831DE-2A9B-226E-3101-AE3E0CB4EB43}"/>
              </a:ext>
            </a:extLst>
          </p:cNvPr>
          <p:cNvSpPr/>
          <p:nvPr/>
        </p:nvSpPr>
        <p:spPr>
          <a:xfrm>
            <a:off x="190415" y="3241760"/>
            <a:ext cx="2522628" cy="189784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b="1">
                <a:solidFill>
                  <a:schemeClr val="tx2"/>
                </a:solidFill>
              </a:rPr>
              <a:t>FPGA</a:t>
            </a:r>
            <a:endParaRPr lang="en-US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78C68948-0226-47B2-65DC-82DBBC9A55C4}"/>
              </a:ext>
            </a:extLst>
          </p:cNvPr>
          <p:cNvSpPr/>
          <p:nvPr/>
        </p:nvSpPr>
        <p:spPr>
          <a:xfrm>
            <a:off x="2836583" y="4722067"/>
            <a:ext cx="2165430" cy="25964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Left-Right 8">
            <a:extLst>
              <a:ext uri="{FF2B5EF4-FFF2-40B4-BE49-F238E27FC236}">
                <a16:creationId xmlns:a16="http://schemas.microsoft.com/office/drawing/2014/main" id="{444AC3AB-0060-ED88-FA0A-1BC002C42ECB}"/>
              </a:ext>
            </a:extLst>
          </p:cNvPr>
          <p:cNvSpPr/>
          <p:nvPr/>
        </p:nvSpPr>
        <p:spPr>
          <a:xfrm>
            <a:off x="2795644" y="3766594"/>
            <a:ext cx="2245453" cy="289367"/>
          </a:xfrm>
          <a:prstGeom prst="left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A81F87-E13C-44F7-79CC-EB2090001B8A}"/>
              </a:ext>
            </a:extLst>
          </p:cNvPr>
          <p:cNvSpPr txBox="1"/>
          <p:nvPr/>
        </p:nvSpPr>
        <p:spPr>
          <a:xfrm>
            <a:off x="3176421" y="3388735"/>
            <a:ext cx="175067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Control signal</a:t>
            </a:r>
            <a:endParaRPr 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817691F-33C0-3151-2806-EE6C254AF447}"/>
              </a:ext>
            </a:extLst>
          </p:cNvPr>
          <p:cNvSpPr txBox="1"/>
          <p:nvPr/>
        </p:nvSpPr>
        <p:spPr>
          <a:xfrm>
            <a:off x="2835853" y="4307531"/>
            <a:ext cx="2564712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cs typeface="Calibri"/>
              </a:rPr>
              <a:t>Raw Data (IFI and IFQ)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E935544-6ABF-4320-F63E-02F617AA6027}"/>
              </a:ext>
            </a:extLst>
          </p:cNvPr>
          <p:cNvSpPr/>
          <p:nvPr/>
        </p:nvSpPr>
        <p:spPr>
          <a:xfrm>
            <a:off x="5227675" y="2560674"/>
            <a:ext cx="824021" cy="2489790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40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45A9F99-D9B1-4094-A2E2-B90AC1DB7B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FAF607-473A-4A43-A23D-BBFF5C4117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50" y="1349320"/>
            <a:ext cx="4977976" cy="1454051"/>
          </a:xfrm>
        </p:spPr>
        <p:txBody>
          <a:bodyPr>
            <a:normAutofit/>
          </a:bodyPr>
          <a:lstStyle/>
          <a:p>
            <a:pPr algn="ctr"/>
            <a:r>
              <a:rPr lang="en-US" sz="4800" b="1">
                <a:solidFill>
                  <a:schemeClr val="tx2"/>
                </a:solidFill>
              </a:rPr>
              <a:t>System Design</a:t>
            </a:r>
          </a:p>
        </p:txBody>
      </p:sp>
      <p:pic>
        <p:nvPicPr>
          <p:cNvPr id="7" name="Graphic 6" descr="Processor">
            <a:extLst>
              <a:ext uri="{FF2B5EF4-FFF2-40B4-BE49-F238E27FC236}">
                <a16:creationId xmlns:a16="http://schemas.microsoft.com/office/drawing/2014/main" id="{B5632505-802C-D7FA-6C7F-2454A3318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727" y="2289683"/>
            <a:ext cx="3620021" cy="36200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42490" y="1579245"/>
            <a:ext cx="5898669" cy="4752544"/>
          </a:xfrm>
        </p:spPr>
        <p:txBody>
          <a:bodyPr anchor="ctr">
            <a:noAutofit/>
          </a:bodyPr>
          <a:lstStyle/>
          <a:p>
            <a:r>
              <a:rPr lang="en-US" sz="1800" b="1">
                <a:solidFill>
                  <a:schemeClr val="tx2"/>
                </a:solidFill>
              </a:rPr>
              <a:t>GUI software</a:t>
            </a:r>
            <a:r>
              <a:rPr lang="en-US" sz="1800">
                <a:solidFill>
                  <a:schemeClr val="tx2"/>
                </a:solidFill>
              </a:rPr>
              <a:t>: </a:t>
            </a:r>
          </a:p>
          <a:p>
            <a:r>
              <a:rPr lang="en-US" sz="1800">
                <a:solidFill>
                  <a:schemeClr val="tx2"/>
                </a:solidFill>
              </a:rPr>
              <a:t>Front-end: Django Framework.</a:t>
            </a:r>
          </a:p>
          <a:p>
            <a:r>
              <a:rPr lang="en-US" sz="1800">
                <a:solidFill>
                  <a:schemeClr val="tx2"/>
                </a:solidFill>
              </a:rPr>
              <a:t>Webpage Hosting: Raspberry Pi using an Apache webserver.</a:t>
            </a:r>
          </a:p>
          <a:p>
            <a:r>
              <a:rPr lang="en-US" sz="1800" b="1">
                <a:solidFill>
                  <a:schemeClr val="tx2"/>
                </a:solidFill>
              </a:rPr>
              <a:t>Embedded Programming</a:t>
            </a:r>
            <a:r>
              <a:rPr lang="en-US" sz="1800">
                <a:solidFill>
                  <a:schemeClr val="tx2"/>
                </a:solidFill>
              </a:rPr>
              <a:t>: Xilinx platform, </a:t>
            </a:r>
            <a:r>
              <a:rPr lang="en-US" sz="1800" err="1">
                <a:solidFill>
                  <a:schemeClr val="tx2"/>
                </a:solidFill>
              </a:rPr>
              <a:t>Vivado</a:t>
            </a:r>
            <a:r>
              <a:rPr lang="en-US" sz="1800">
                <a:solidFill>
                  <a:schemeClr val="tx2"/>
                </a:solidFill>
              </a:rPr>
              <a:t> (Hardware) and Vitis (Software).</a:t>
            </a:r>
          </a:p>
          <a:p>
            <a:r>
              <a:rPr lang="en-US" sz="1800">
                <a:solidFill>
                  <a:schemeClr val="tx2"/>
                </a:solidFill>
              </a:rPr>
              <a:t>Communication between PC and FPGA: FTDI.</a:t>
            </a:r>
          </a:p>
          <a:p>
            <a:r>
              <a:rPr lang="en-US" sz="1800" b="1">
                <a:solidFill>
                  <a:schemeClr val="tx2"/>
                </a:solidFill>
              </a:rPr>
              <a:t>RF and ADC board</a:t>
            </a:r>
            <a:r>
              <a:rPr lang="en-US" sz="1800">
                <a:solidFill>
                  <a:schemeClr val="tx2"/>
                </a:solidFill>
              </a:rPr>
              <a:t>: </a:t>
            </a:r>
            <a:r>
              <a:rPr lang="en-US" sz="1800" err="1">
                <a:solidFill>
                  <a:schemeClr val="tx2"/>
                </a:solidFill>
              </a:rPr>
              <a:t>KiCad</a:t>
            </a:r>
            <a:r>
              <a:rPr lang="en-US" sz="1800">
                <a:solidFill>
                  <a:schemeClr val="tx2"/>
                </a:solidFill>
              </a:rPr>
              <a:t>.</a:t>
            </a:r>
          </a:p>
          <a:p>
            <a:r>
              <a:rPr lang="en-US" sz="1800" b="1">
                <a:solidFill>
                  <a:schemeClr val="tx2"/>
                </a:solidFill>
              </a:rPr>
              <a:t>Lens Modeling</a:t>
            </a:r>
            <a:r>
              <a:rPr lang="en-US" sz="1800">
                <a:solidFill>
                  <a:schemeClr val="tx2"/>
                </a:solidFill>
              </a:rPr>
              <a:t>: CST software.</a:t>
            </a:r>
          </a:p>
          <a:p>
            <a:r>
              <a:rPr lang="en-US" sz="1800" b="1">
                <a:solidFill>
                  <a:schemeClr val="tx2"/>
                </a:solidFill>
              </a:rPr>
              <a:t>Testing</a:t>
            </a:r>
            <a:r>
              <a:rPr lang="en-US" sz="1800">
                <a:solidFill>
                  <a:schemeClr val="tx2"/>
                </a:solidFill>
              </a:rPr>
              <a:t>: Spectrum Analyzer.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5F6476F-D303-44D3-B30F-1BA348F0F6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635" y="52996"/>
            <a:ext cx="5928607" cy="6805005"/>
            <a:chOff x="6095999" y="52996"/>
            <a:chExt cx="6093363" cy="6805005"/>
          </a:xfrm>
          <a:solidFill>
            <a:schemeClr val="accent5">
              <a:alpha val="10000"/>
            </a:schemeClr>
          </a:solidFill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C972EB4B-0539-4430-9340-8117B9D7C3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1" y="52996"/>
              <a:ext cx="6093361" cy="6805003"/>
            </a:xfrm>
            <a:custGeom>
              <a:avLst/>
              <a:gdLst>
                <a:gd name="connsiteX0" fmla="*/ 3391253 w 5890489"/>
                <a:gd name="connsiteY0" fmla="*/ 0 h 6578438"/>
                <a:gd name="connsiteX1" fmla="*/ 3434974 w 5890489"/>
                <a:gd name="connsiteY1" fmla="*/ 646 h 6578438"/>
                <a:gd name="connsiteX2" fmla="*/ 3522419 w 5890489"/>
                <a:gd name="connsiteY2" fmla="*/ 2712 h 6578438"/>
                <a:gd name="connsiteX3" fmla="*/ 3610261 w 5890489"/>
                <a:gd name="connsiteY3" fmla="*/ 6458 h 6578438"/>
                <a:gd name="connsiteX4" fmla="*/ 3786872 w 5890489"/>
                <a:gd name="connsiteY4" fmla="*/ 20667 h 6578438"/>
                <a:gd name="connsiteX5" fmla="*/ 3962291 w 5890489"/>
                <a:gd name="connsiteY5" fmla="*/ 43530 h 6578438"/>
                <a:gd name="connsiteX6" fmla="*/ 4135855 w 5890489"/>
                <a:gd name="connsiteY6" fmla="*/ 75176 h 6578438"/>
                <a:gd name="connsiteX7" fmla="*/ 4307299 w 5890489"/>
                <a:gd name="connsiteY7" fmla="*/ 114315 h 6578438"/>
                <a:gd name="connsiteX8" fmla="*/ 4476358 w 5890489"/>
                <a:gd name="connsiteY8" fmla="*/ 160816 h 6578438"/>
                <a:gd name="connsiteX9" fmla="*/ 4559829 w 5890489"/>
                <a:gd name="connsiteY9" fmla="*/ 186779 h 6578438"/>
                <a:gd name="connsiteX10" fmla="*/ 4642901 w 5890489"/>
                <a:gd name="connsiteY10" fmla="*/ 213648 h 6578438"/>
                <a:gd name="connsiteX11" fmla="*/ 5280847 w 5890489"/>
                <a:gd name="connsiteY11" fmla="*/ 485936 h 6578438"/>
                <a:gd name="connsiteX12" fmla="*/ 5865400 w 5890489"/>
                <a:gd name="connsiteY12" fmla="*/ 851099 h 6578438"/>
                <a:gd name="connsiteX13" fmla="*/ 5890489 w 5890489"/>
                <a:gd name="connsiteY13" fmla="*/ 870950 h 6578438"/>
                <a:gd name="connsiteX14" fmla="*/ 5890489 w 5890489"/>
                <a:gd name="connsiteY14" fmla="*/ 1321814 h 6578438"/>
                <a:gd name="connsiteX15" fmla="*/ 5887395 w 5890489"/>
                <a:gd name="connsiteY15" fmla="*/ 1318952 h 6578438"/>
                <a:gd name="connsiteX16" fmla="*/ 5830291 w 5890489"/>
                <a:gd name="connsiteY16" fmla="*/ 1265992 h 6578438"/>
                <a:gd name="connsiteX17" fmla="*/ 5815981 w 5890489"/>
                <a:gd name="connsiteY17" fmla="*/ 1252687 h 6578438"/>
                <a:gd name="connsiteX18" fmla="*/ 5801142 w 5890489"/>
                <a:gd name="connsiteY18" fmla="*/ 1240158 h 6578438"/>
                <a:gd name="connsiteX19" fmla="*/ 5771464 w 5890489"/>
                <a:gd name="connsiteY19" fmla="*/ 1214969 h 6578438"/>
                <a:gd name="connsiteX20" fmla="*/ 5651030 w 5890489"/>
                <a:gd name="connsiteY20" fmla="*/ 1115767 h 6578438"/>
                <a:gd name="connsiteX21" fmla="*/ 5123183 w 5890489"/>
                <a:gd name="connsiteY21" fmla="*/ 780443 h 6578438"/>
                <a:gd name="connsiteX22" fmla="*/ 4533860 w 5890489"/>
                <a:gd name="connsiteY22" fmla="*/ 567701 h 6578438"/>
                <a:gd name="connsiteX23" fmla="*/ 4457281 w 5890489"/>
                <a:gd name="connsiteY23" fmla="*/ 550780 h 6578438"/>
                <a:gd name="connsiteX24" fmla="*/ 4380568 w 5890489"/>
                <a:gd name="connsiteY24" fmla="*/ 535279 h 6578438"/>
                <a:gd name="connsiteX25" fmla="*/ 4303325 w 5890489"/>
                <a:gd name="connsiteY25" fmla="*/ 522879 h 6578438"/>
                <a:gd name="connsiteX26" fmla="*/ 4264769 w 5890489"/>
                <a:gd name="connsiteY26" fmla="*/ 516679 h 6578438"/>
                <a:gd name="connsiteX27" fmla="*/ 4226082 w 5890489"/>
                <a:gd name="connsiteY27" fmla="*/ 511253 h 6578438"/>
                <a:gd name="connsiteX28" fmla="*/ 4070934 w 5890489"/>
                <a:gd name="connsiteY28" fmla="*/ 494848 h 6578438"/>
                <a:gd name="connsiteX29" fmla="*/ 3915521 w 5890489"/>
                <a:gd name="connsiteY29" fmla="*/ 486065 h 6578438"/>
                <a:gd name="connsiteX30" fmla="*/ 3760241 w 5890489"/>
                <a:gd name="connsiteY30" fmla="*/ 484257 h 6578438"/>
                <a:gd name="connsiteX31" fmla="*/ 3682734 w 5890489"/>
                <a:gd name="connsiteY31" fmla="*/ 486581 h 6578438"/>
                <a:gd name="connsiteX32" fmla="*/ 3605491 w 5890489"/>
                <a:gd name="connsiteY32" fmla="*/ 488907 h 6578438"/>
                <a:gd name="connsiteX33" fmla="*/ 3527454 w 5890489"/>
                <a:gd name="connsiteY33" fmla="*/ 493169 h 6578438"/>
                <a:gd name="connsiteX34" fmla="*/ 3449151 w 5890489"/>
                <a:gd name="connsiteY34" fmla="*/ 498336 h 6578438"/>
                <a:gd name="connsiteX35" fmla="*/ 3410067 w 5890489"/>
                <a:gd name="connsiteY35" fmla="*/ 500532 h 6578438"/>
                <a:gd name="connsiteX36" fmla="*/ 3371246 w 5890489"/>
                <a:gd name="connsiteY36" fmla="*/ 504279 h 6578438"/>
                <a:gd name="connsiteX37" fmla="*/ 3293739 w 5890489"/>
                <a:gd name="connsiteY37" fmla="*/ 511512 h 6578438"/>
                <a:gd name="connsiteX38" fmla="*/ 2689445 w 5890489"/>
                <a:gd name="connsiteY38" fmla="*/ 610198 h 6578438"/>
                <a:gd name="connsiteX39" fmla="*/ 2117875 w 5890489"/>
                <a:gd name="connsiteY39" fmla="*/ 800335 h 6578438"/>
                <a:gd name="connsiteX40" fmla="*/ 1981276 w 5890489"/>
                <a:gd name="connsiteY40" fmla="*/ 865566 h 6578438"/>
                <a:gd name="connsiteX41" fmla="*/ 1847991 w 5890489"/>
                <a:gd name="connsiteY41" fmla="*/ 938676 h 6578438"/>
                <a:gd name="connsiteX42" fmla="*/ 1783069 w 5890489"/>
                <a:gd name="connsiteY42" fmla="*/ 978718 h 6578438"/>
                <a:gd name="connsiteX43" fmla="*/ 1750609 w 5890489"/>
                <a:gd name="connsiteY43" fmla="*/ 998869 h 6578438"/>
                <a:gd name="connsiteX44" fmla="*/ 1734312 w 5890489"/>
                <a:gd name="connsiteY44" fmla="*/ 1008945 h 6578438"/>
                <a:gd name="connsiteX45" fmla="*/ 1718547 w 5890489"/>
                <a:gd name="connsiteY45" fmla="*/ 1019924 h 6578438"/>
                <a:gd name="connsiteX46" fmla="*/ 1655481 w 5890489"/>
                <a:gd name="connsiteY46" fmla="*/ 1063582 h 6578438"/>
                <a:gd name="connsiteX47" fmla="*/ 1593077 w 5890489"/>
                <a:gd name="connsiteY47" fmla="*/ 1108664 h 6578438"/>
                <a:gd name="connsiteX48" fmla="*/ 1532263 w 5890489"/>
                <a:gd name="connsiteY48" fmla="*/ 1156197 h 6578438"/>
                <a:gd name="connsiteX49" fmla="*/ 1472509 w 5890489"/>
                <a:gd name="connsiteY49" fmla="*/ 1205152 h 6578438"/>
                <a:gd name="connsiteX50" fmla="*/ 1414212 w 5890489"/>
                <a:gd name="connsiteY50" fmla="*/ 1256175 h 6578438"/>
                <a:gd name="connsiteX51" fmla="*/ 1357242 w 5890489"/>
                <a:gd name="connsiteY51" fmla="*/ 1308359 h 6578438"/>
                <a:gd name="connsiteX52" fmla="*/ 1153072 w 5890489"/>
                <a:gd name="connsiteY52" fmla="*/ 1529498 h 6578438"/>
                <a:gd name="connsiteX53" fmla="*/ 1002694 w 5890489"/>
                <a:gd name="connsiteY53" fmla="*/ 1770658 h 6578438"/>
                <a:gd name="connsiteX54" fmla="*/ 974076 w 5890489"/>
                <a:gd name="connsiteY54" fmla="*/ 1835371 h 6578438"/>
                <a:gd name="connsiteX55" fmla="*/ 949564 w 5890489"/>
                <a:gd name="connsiteY55" fmla="*/ 1903573 h 6578438"/>
                <a:gd name="connsiteX56" fmla="*/ 927173 w 5890489"/>
                <a:gd name="connsiteY56" fmla="*/ 1974229 h 6578438"/>
                <a:gd name="connsiteX57" fmla="*/ 906107 w 5890489"/>
                <a:gd name="connsiteY57" fmla="*/ 2046952 h 6578438"/>
                <a:gd name="connsiteX58" fmla="*/ 751092 w 5890489"/>
                <a:gd name="connsiteY58" fmla="*/ 2676266 h 6578438"/>
                <a:gd name="connsiteX59" fmla="*/ 547189 w 5890489"/>
                <a:gd name="connsiteY59" fmla="*/ 3308422 h 6578438"/>
                <a:gd name="connsiteX60" fmla="*/ 441195 w 5890489"/>
                <a:gd name="connsiteY60" fmla="*/ 3866306 h 6578438"/>
                <a:gd name="connsiteX61" fmla="*/ 527182 w 5890489"/>
                <a:gd name="connsiteY61" fmla="*/ 4439174 h 6578438"/>
                <a:gd name="connsiteX62" fmla="*/ 775073 w 5890489"/>
                <a:gd name="connsiteY62" fmla="*/ 4987240 h 6578438"/>
                <a:gd name="connsiteX63" fmla="*/ 943206 w 5890489"/>
                <a:gd name="connsiteY63" fmla="*/ 5244933 h 6578438"/>
                <a:gd name="connsiteX64" fmla="*/ 1133728 w 5890489"/>
                <a:gd name="connsiteY64" fmla="*/ 5490356 h 6578438"/>
                <a:gd name="connsiteX65" fmla="*/ 1359626 w 5890489"/>
                <a:gd name="connsiteY65" fmla="*/ 5709815 h 6578438"/>
                <a:gd name="connsiteX66" fmla="*/ 1481254 w 5890489"/>
                <a:gd name="connsiteY66" fmla="*/ 5809146 h 6578438"/>
                <a:gd name="connsiteX67" fmla="*/ 1543260 w 5890489"/>
                <a:gd name="connsiteY67" fmla="*/ 5856940 h 6578438"/>
                <a:gd name="connsiteX68" fmla="*/ 1607518 w 5890489"/>
                <a:gd name="connsiteY68" fmla="*/ 5901374 h 6578438"/>
                <a:gd name="connsiteX69" fmla="*/ 2145566 w 5890489"/>
                <a:gd name="connsiteY69" fmla="*/ 6193814 h 6578438"/>
                <a:gd name="connsiteX70" fmla="*/ 2214991 w 5890489"/>
                <a:gd name="connsiteY70" fmla="*/ 6221844 h 6578438"/>
                <a:gd name="connsiteX71" fmla="*/ 2249307 w 5890489"/>
                <a:gd name="connsiteY71" fmla="*/ 6236182 h 6578438"/>
                <a:gd name="connsiteX72" fmla="*/ 2284285 w 5890489"/>
                <a:gd name="connsiteY72" fmla="*/ 6248711 h 6578438"/>
                <a:gd name="connsiteX73" fmla="*/ 2354241 w 5890489"/>
                <a:gd name="connsiteY73" fmla="*/ 6273124 h 6578438"/>
                <a:gd name="connsiteX74" fmla="*/ 2371597 w 5890489"/>
                <a:gd name="connsiteY74" fmla="*/ 6279324 h 6578438"/>
                <a:gd name="connsiteX75" fmla="*/ 2387894 w 5890489"/>
                <a:gd name="connsiteY75" fmla="*/ 6287719 h 6578438"/>
                <a:gd name="connsiteX76" fmla="*/ 2421414 w 5890489"/>
                <a:gd name="connsiteY76" fmla="*/ 6302186 h 6578438"/>
                <a:gd name="connsiteX77" fmla="*/ 2489117 w 5890489"/>
                <a:gd name="connsiteY77" fmla="*/ 6329441 h 6578438"/>
                <a:gd name="connsiteX78" fmla="*/ 2522902 w 5890489"/>
                <a:gd name="connsiteY78" fmla="*/ 6343134 h 6578438"/>
                <a:gd name="connsiteX79" fmla="*/ 2556953 w 5890489"/>
                <a:gd name="connsiteY79" fmla="*/ 6356051 h 6578438"/>
                <a:gd name="connsiteX80" fmla="*/ 2695009 w 5890489"/>
                <a:gd name="connsiteY80" fmla="*/ 6401905 h 6578438"/>
                <a:gd name="connsiteX81" fmla="*/ 3268035 w 5890489"/>
                <a:gd name="connsiteY81" fmla="*/ 6501238 h 6578438"/>
                <a:gd name="connsiteX82" fmla="*/ 3341038 w 5890489"/>
                <a:gd name="connsiteY82" fmla="*/ 6506145 h 6578438"/>
                <a:gd name="connsiteX83" fmla="*/ 3414703 w 5890489"/>
                <a:gd name="connsiteY83" fmla="*/ 6507050 h 6578438"/>
                <a:gd name="connsiteX84" fmla="*/ 3488237 w 5890489"/>
                <a:gd name="connsiteY84" fmla="*/ 6508212 h 6578438"/>
                <a:gd name="connsiteX85" fmla="*/ 3524142 w 5890489"/>
                <a:gd name="connsiteY85" fmla="*/ 6507955 h 6578438"/>
                <a:gd name="connsiteX86" fmla="*/ 3559252 w 5890489"/>
                <a:gd name="connsiteY86" fmla="*/ 6506921 h 6578438"/>
                <a:gd name="connsiteX87" fmla="*/ 3629207 w 5890489"/>
                <a:gd name="connsiteY87" fmla="*/ 6503045 h 6578438"/>
                <a:gd name="connsiteX88" fmla="*/ 3698633 w 5890489"/>
                <a:gd name="connsiteY88" fmla="*/ 6496845 h 6578438"/>
                <a:gd name="connsiteX89" fmla="*/ 3733213 w 5890489"/>
                <a:gd name="connsiteY89" fmla="*/ 6493357 h 6578438"/>
                <a:gd name="connsiteX90" fmla="*/ 3767529 w 5890489"/>
                <a:gd name="connsiteY90" fmla="*/ 6488707 h 6578438"/>
                <a:gd name="connsiteX91" fmla="*/ 3801845 w 5890489"/>
                <a:gd name="connsiteY91" fmla="*/ 6484057 h 6578438"/>
                <a:gd name="connsiteX92" fmla="*/ 3835895 w 5890489"/>
                <a:gd name="connsiteY92" fmla="*/ 6478116 h 6578438"/>
                <a:gd name="connsiteX93" fmla="*/ 4364801 w 5890489"/>
                <a:gd name="connsiteY93" fmla="*/ 6308517 h 6578438"/>
                <a:gd name="connsiteX94" fmla="*/ 4861379 w 5890489"/>
                <a:gd name="connsiteY94" fmla="*/ 6000576 h 6578438"/>
                <a:gd name="connsiteX95" fmla="*/ 5341263 w 5890489"/>
                <a:gd name="connsiteY95" fmla="*/ 5605834 h 6578438"/>
                <a:gd name="connsiteX96" fmla="*/ 5587301 w 5890489"/>
                <a:gd name="connsiteY96" fmla="*/ 5390379 h 6578438"/>
                <a:gd name="connsiteX97" fmla="*/ 5849105 w 5890489"/>
                <a:gd name="connsiteY97" fmla="*/ 5176344 h 6578438"/>
                <a:gd name="connsiteX98" fmla="*/ 5890489 w 5890489"/>
                <a:gd name="connsiteY98" fmla="*/ 5145260 h 6578438"/>
                <a:gd name="connsiteX99" fmla="*/ 5890489 w 5890489"/>
                <a:gd name="connsiteY99" fmla="*/ 5995323 h 6578438"/>
                <a:gd name="connsiteX100" fmla="*/ 5811477 w 5890489"/>
                <a:gd name="connsiteY100" fmla="*/ 6077819 h 6578438"/>
                <a:gd name="connsiteX101" fmla="*/ 5301384 w 5890489"/>
                <a:gd name="connsiteY101" fmla="*/ 6542958 h 6578438"/>
                <a:gd name="connsiteX102" fmla="*/ 5252008 w 5890489"/>
                <a:gd name="connsiteY102" fmla="*/ 6578438 h 6578438"/>
                <a:gd name="connsiteX103" fmla="*/ 1653730 w 5890489"/>
                <a:gd name="connsiteY103" fmla="*/ 6578438 h 6578438"/>
                <a:gd name="connsiteX104" fmla="*/ 1549768 w 5890489"/>
                <a:gd name="connsiteY104" fmla="*/ 6488821 h 6578438"/>
                <a:gd name="connsiteX105" fmla="*/ 1298282 w 5890489"/>
                <a:gd name="connsiteY105" fmla="*/ 6243932 h 6578438"/>
                <a:gd name="connsiteX106" fmla="*/ 1237999 w 5890489"/>
                <a:gd name="connsiteY106" fmla="*/ 6181671 h 6578438"/>
                <a:gd name="connsiteX107" fmla="*/ 1179967 w 5890489"/>
                <a:gd name="connsiteY107" fmla="*/ 6117862 h 6578438"/>
                <a:gd name="connsiteX108" fmla="*/ 1121936 w 5890489"/>
                <a:gd name="connsiteY108" fmla="*/ 6054569 h 6578438"/>
                <a:gd name="connsiteX109" fmla="*/ 1065628 w 5890489"/>
                <a:gd name="connsiteY109" fmla="*/ 5990243 h 6578438"/>
                <a:gd name="connsiteX110" fmla="*/ 954335 w 5890489"/>
                <a:gd name="connsiteY110" fmla="*/ 5861460 h 6578438"/>
                <a:gd name="connsiteX111" fmla="*/ 898953 w 5890489"/>
                <a:gd name="connsiteY111" fmla="*/ 5797393 h 6578438"/>
                <a:gd name="connsiteX112" fmla="*/ 842908 w 5890489"/>
                <a:gd name="connsiteY112" fmla="*/ 5733582 h 6578438"/>
                <a:gd name="connsiteX113" fmla="*/ 622442 w 5890489"/>
                <a:gd name="connsiteY113" fmla="*/ 5471884 h 6578438"/>
                <a:gd name="connsiteX114" fmla="*/ 425559 w 5890489"/>
                <a:gd name="connsiteY114" fmla="*/ 5190036 h 6578438"/>
                <a:gd name="connsiteX115" fmla="*/ 123877 w 5890489"/>
                <a:gd name="connsiteY115" fmla="*/ 4564210 h 6578438"/>
                <a:gd name="connsiteX116" fmla="*/ 130 w 5890489"/>
                <a:gd name="connsiteY116" fmla="*/ 3865530 h 6578438"/>
                <a:gd name="connsiteX117" fmla="*/ 30602 w 5890489"/>
                <a:gd name="connsiteY117" fmla="*/ 3505793 h 6578438"/>
                <a:gd name="connsiteX118" fmla="*/ 126924 w 5890489"/>
                <a:gd name="connsiteY118" fmla="*/ 3157164 h 6578438"/>
                <a:gd name="connsiteX119" fmla="*/ 334803 w 5890489"/>
                <a:gd name="connsiteY119" fmla="*/ 2560530 h 6578438"/>
                <a:gd name="connsiteX120" fmla="*/ 381176 w 5890489"/>
                <a:gd name="connsiteY120" fmla="*/ 2409144 h 6578438"/>
                <a:gd name="connsiteX121" fmla="*/ 425825 w 5890489"/>
                <a:gd name="connsiteY121" fmla="*/ 2255819 h 6578438"/>
                <a:gd name="connsiteX122" fmla="*/ 470210 w 5890489"/>
                <a:gd name="connsiteY122" fmla="*/ 2099523 h 6578438"/>
                <a:gd name="connsiteX123" fmla="*/ 492998 w 5890489"/>
                <a:gd name="connsiteY123" fmla="*/ 2020213 h 6578438"/>
                <a:gd name="connsiteX124" fmla="*/ 517509 w 5890489"/>
                <a:gd name="connsiteY124" fmla="*/ 1939224 h 6578438"/>
                <a:gd name="connsiteX125" fmla="*/ 544007 w 5890489"/>
                <a:gd name="connsiteY125" fmla="*/ 1857201 h 6578438"/>
                <a:gd name="connsiteX126" fmla="*/ 573288 w 5890489"/>
                <a:gd name="connsiteY126" fmla="*/ 1774274 h 6578438"/>
                <a:gd name="connsiteX127" fmla="*/ 606146 w 5890489"/>
                <a:gd name="connsiteY127" fmla="*/ 1690832 h 6578438"/>
                <a:gd name="connsiteX128" fmla="*/ 644569 w 5890489"/>
                <a:gd name="connsiteY128" fmla="*/ 1607775 h 6578438"/>
                <a:gd name="connsiteX129" fmla="*/ 837874 w 5890489"/>
                <a:gd name="connsiteY129" fmla="*/ 1297638 h 6578438"/>
                <a:gd name="connsiteX130" fmla="*/ 1069602 w 5890489"/>
                <a:gd name="connsiteY130" fmla="*/ 1032194 h 6578438"/>
                <a:gd name="connsiteX131" fmla="*/ 1130548 w 5890489"/>
                <a:gd name="connsiteY131" fmla="*/ 970839 h 6578438"/>
                <a:gd name="connsiteX132" fmla="*/ 1192024 w 5890489"/>
                <a:gd name="connsiteY132" fmla="*/ 910129 h 6578438"/>
                <a:gd name="connsiteX133" fmla="*/ 1255356 w 5890489"/>
                <a:gd name="connsiteY133" fmla="*/ 850841 h 6578438"/>
                <a:gd name="connsiteX134" fmla="*/ 1319614 w 5890489"/>
                <a:gd name="connsiteY134" fmla="*/ 792068 h 6578438"/>
                <a:gd name="connsiteX135" fmla="*/ 1385728 w 5890489"/>
                <a:gd name="connsiteY135" fmla="*/ 734975 h 6578438"/>
                <a:gd name="connsiteX136" fmla="*/ 1452768 w 5890489"/>
                <a:gd name="connsiteY136" fmla="*/ 678528 h 6578438"/>
                <a:gd name="connsiteX137" fmla="*/ 1469594 w 5890489"/>
                <a:gd name="connsiteY137" fmla="*/ 664449 h 6578438"/>
                <a:gd name="connsiteX138" fmla="*/ 1487083 w 5890489"/>
                <a:gd name="connsiteY138" fmla="*/ 651015 h 6578438"/>
                <a:gd name="connsiteX139" fmla="*/ 1522193 w 5890489"/>
                <a:gd name="connsiteY139" fmla="*/ 624277 h 6578438"/>
                <a:gd name="connsiteX140" fmla="*/ 1592415 w 5890489"/>
                <a:gd name="connsiteY140" fmla="*/ 570671 h 6578438"/>
                <a:gd name="connsiteX141" fmla="*/ 1738287 w 5890489"/>
                <a:gd name="connsiteY141" fmla="*/ 469402 h 6578438"/>
                <a:gd name="connsiteX142" fmla="*/ 1890918 w 5890489"/>
                <a:gd name="connsiteY142" fmla="*/ 376530 h 6578438"/>
                <a:gd name="connsiteX143" fmla="*/ 2555363 w 5890489"/>
                <a:gd name="connsiteY143" fmla="*/ 105274 h 6578438"/>
                <a:gd name="connsiteX144" fmla="*/ 3259291 w 5890489"/>
                <a:gd name="connsiteY144" fmla="*/ 3229 h 6578438"/>
                <a:gd name="connsiteX145" fmla="*/ 3347265 w 5890489"/>
                <a:gd name="connsiteY145" fmla="*/ 903 h 657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</a:cxnLst>
              <a:rect l="l" t="t" r="r" b="b"/>
              <a:pathLst>
                <a:path w="5890489" h="6578438">
                  <a:moveTo>
                    <a:pt x="3391253" y="0"/>
                  </a:moveTo>
                  <a:lnTo>
                    <a:pt x="3434974" y="646"/>
                  </a:lnTo>
                  <a:lnTo>
                    <a:pt x="3522419" y="2712"/>
                  </a:lnTo>
                  <a:cubicBezTo>
                    <a:pt x="3551567" y="3488"/>
                    <a:pt x="3580451" y="3746"/>
                    <a:pt x="3610261" y="6458"/>
                  </a:cubicBezTo>
                  <a:cubicBezTo>
                    <a:pt x="3669353" y="10850"/>
                    <a:pt x="3728179" y="14337"/>
                    <a:pt x="3786872" y="20667"/>
                  </a:cubicBezTo>
                  <a:lnTo>
                    <a:pt x="3962291" y="43530"/>
                  </a:lnTo>
                  <a:lnTo>
                    <a:pt x="4135855" y="75176"/>
                  </a:lnTo>
                  <a:cubicBezTo>
                    <a:pt x="4193224" y="87836"/>
                    <a:pt x="4250328" y="101398"/>
                    <a:pt x="4307299" y="114315"/>
                  </a:cubicBezTo>
                  <a:cubicBezTo>
                    <a:pt x="4364139" y="128394"/>
                    <a:pt x="4420050" y="145575"/>
                    <a:pt x="4476358" y="160816"/>
                  </a:cubicBezTo>
                  <a:cubicBezTo>
                    <a:pt x="4504580" y="167921"/>
                    <a:pt x="4532138" y="177995"/>
                    <a:pt x="4559829" y="186779"/>
                  </a:cubicBezTo>
                  <a:lnTo>
                    <a:pt x="4642901" y="213648"/>
                  </a:lnTo>
                  <a:cubicBezTo>
                    <a:pt x="4863234" y="288307"/>
                    <a:pt x="5076414" y="379371"/>
                    <a:pt x="5280847" y="485936"/>
                  </a:cubicBezTo>
                  <a:cubicBezTo>
                    <a:pt x="5485018" y="592631"/>
                    <a:pt x="5681768" y="713145"/>
                    <a:pt x="5865400" y="851099"/>
                  </a:cubicBezTo>
                  <a:lnTo>
                    <a:pt x="5890489" y="870950"/>
                  </a:lnTo>
                  <a:lnTo>
                    <a:pt x="5890489" y="1321814"/>
                  </a:lnTo>
                  <a:lnTo>
                    <a:pt x="5887395" y="1318952"/>
                  </a:lnTo>
                  <a:lnTo>
                    <a:pt x="5830291" y="1265992"/>
                  </a:lnTo>
                  <a:lnTo>
                    <a:pt x="5815981" y="1252687"/>
                  </a:lnTo>
                  <a:lnTo>
                    <a:pt x="5801142" y="1240158"/>
                  </a:lnTo>
                  <a:lnTo>
                    <a:pt x="5771464" y="1214969"/>
                  </a:lnTo>
                  <a:cubicBezTo>
                    <a:pt x="5731849" y="1181385"/>
                    <a:pt x="5692897" y="1146896"/>
                    <a:pt x="5651030" y="1115767"/>
                  </a:cubicBezTo>
                  <a:cubicBezTo>
                    <a:pt x="5487534" y="986985"/>
                    <a:pt x="5311321" y="872542"/>
                    <a:pt x="5123183" y="780443"/>
                  </a:cubicBezTo>
                  <a:cubicBezTo>
                    <a:pt x="4935309" y="688087"/>
                    <a:pt x="4737102" y="616398"/>
                    <a:pt x="4533860" y="567701"/>
                  </a:cubicBezTo>
                  <a:lnTo>
                    <a:pt x="4457281" y="550780"/>
                  </a:lnTo>
                  <a:cubicBezTo>
                    <a:pt x="4431709" y="545484"/>
                    <a:pt x="4406536" y="538896"/>
                    <a:pt x="4380568" y="535279"/>
                  </a:cubicBezTo>
                  <a:lnTo>
                    <a:pt x="4303325" y="522879"/>
                  </a:lnTo>
                  <a:lnTo>
                    <a:pt x="4264769" y="516679"/>
                  </a:lnTo>
                  <a:cubicBezTo>
                    <a:pt x="4251918" y="514612"/>
                    <a:pt x="4239067" y="512415"/>
                    <a:pt x="4226082" y="511253"/>
                  </a:cubicBezTo>
                  <a:cubicBezTo>
                    <a:pt x="4174145" y="505829"/>
                    <a:pt x="4122606" y="499498"/>
                    <a:pt x="4070934" y="494848"/>
                  </a:cubicBezTo>
                  <a:lnTo>
                    <a:pt x="3915521" y="486065"/>
                  </a:lnTo>
                  <a:lnTo>
                    <a:pt x="3760241" y="484257"/>
                  </a:lnTo>
                  <a:cubicBezTo>
                    <a:pt x="3734405" y="483869"/>
                    <a:pt x="3708571" y="485936"/>
                    <a:pt x="3682734" y="486581"/>
                  </a:cubicBezTo>
                  <a:lnTo>
                    <a:pt x="3605491" y="488907"/>
                  </a:lnTo>
                  <a:cubicBezTo>
                    <a:pt x="3579921" y="489165"/>
                    <a:pt x="3553555" y="491490"/>
                    <a:pt x="3527454" y="493169"/>
                  </a:cubicBezTo>
                  <a:lnTo>
                    <a:pt x="3449151" y="498336"/>
                  </a:lnTo>
                  <a:lnTo>
                    <a:pt x="3410067" y="500532"/>
                  </a:lnTo>
                  <a:lnTo>
                    <a:pt x="3371246" y="504279"/>
                  </a:lnTo>
                  <a:cubicBezTo>
                    <a:pt x="3345410" y="506862"/>
                    <a:pt x="3319575" y="509315"/>
                    <a:pt x="3293739" y="511512"/>
                  </a:cubicBezTo>
                  <a:cubicBezTo>
                    <a:pt x="3087450" y="531662"/>
                    <a:pt x="2885531" y="563180"/>
                    <a:pt x="2689445" y="610198"/>
                  </a:cubicBezTo>
                  <a:cubicBezTo>
                    <a:pt x="2493357" y="657344"/>
                    <a:pt x="2302303" y="719088"/>
                    <a:pt x="2117875" y="800335"/>
                  </a:cubicBezTo>
                  <a:cubicBezTo>
                    <a:pt x="2072298" y="821648"/>
                    <a:pt x="2026854" y="843606"/>
                    <a:pt x="1981276" y="865566"/>
                  </a:cubicBezTo>
                  <a:cubicBezTo>
                    <a:pt x="1937025" y="889978"/>
                    <a:pt x="1891978" y="913229"/>
                    <a:pt x="1847991" y="938676"/>
                  </a:cubicBezTo>
                  <a:lnTo>
                    <a:pt x="1783069" y="978718"/>
                  </a:lnTo>
                  <a:lnTo>
                    <a:pt x="1750609" y="998869"/>
                  </a:lnTo>
                  <a:lnTo>
                    <a:pt x="1734312" y="1008945"/>
                  </a:lnTo>
                  <a:lnTo>
                    <a:pt x="1718547" y="1019924"/>
                  </a:lnTo>
                  <a:lnTo>
                    <a:pt x="1655481" y="1063582"/>
                  </a:lnTo>
                  <a:cubicBezTo>
                    <a:pt x="1634414" y="1078178"/>
                    <a:pt x="1612950" y="1092259"/>
                    <a:pt x="1593077" y="1108664"/>
                  </a:cubicBezTo>
                  <a:lnTo>
                    <a:pt x="1532263" y="1156197"/>
                  </a:lnTo>
                  <a:cubicBezTo>
                    <a:pt x="1511992" y="1172085"/>
                    <a:pt x="1491587" y="1187844"/>
                    <a:pt x="1472509" y="1205152"/>
                  </a:cubicBezTo>
                  <a:lnTo>
                    <a:pt x="1414212" y="1256175"/>
                  </a:lnTo>
                  <a:cubicBezTo>
                    <a:pt x="1395001" y="1273354"/>
                    <a:pt x="1375127" y="1290147"/>
                    <a:pt x="1357242" y="1308359"/>
                  </a:cubicBezTo>
                  <a:cubicBezTo>
                    <a:pt x="1283178" y="1379532"/>
                    <a:pt x="1212163" y="1452513"/>
                    <a:pt x="1153072" y="1529498"/>
                  </a:cubicBezTo>
                  <a:cubicBezTo>
                    <a:pt x="1090933" y="1605578"/>
                    <a:pt x="1043501" y="1685794"/>
                    <a:pt x="1002694" y="1770658"/>
                  </a:cubicBezTo>
                  <a:lnTo>
                    <a:pt x="974076" y="1835371"/>
                  </a:lnTo>
                  <a:lnTo>
                    <a:pt x="949564" y="1903573"/>
                  </a:lnTo>
                  <a:cubicBezTo>
                    <a:pt x="940820" y="1925661"/>
                    <a:pt x="934593" y="1950719"/>
                    <a:pt x="927173" y="1974229"/>
                  </a:cubicBezTo>
                  <a:cubicBezTo>
                    <a:pt x="920019" y="1998254"/>
                    <a:pt x="912468" y="2021504"/>
                    <a:pt x="906107" y="2046952"/>
                  </a:cubicBezTo>
                  <a:cubicBezTo>
                    <a:pt x="853906" y="2245614"/>
                    <a:pt x="809918" y="2463136"/>
                    <a:pt x="751092" y="2676266"/>
                  </a:cubicBezTo>
                  <a:cubicBezTo>
                    <a:pt x="693458" y="2889912"/>
                    <a:pt x="624166" y="3100976"/>
                    <a:pt x="547189" y="3308422"/>
                  </a:cubicBezTo>
                  <a:cubicBezTo>
                    <a:pt x="479617" y="3487580"/>
                    <a:pt x="444109" y="3675523"/>
                    <a:pt x="441195" y="3866306"/>
                  </a:cubicBezTo>
                  <a:cubicBezTo>
                    <a:pt x="438014" y="4057089"/>
                    <a:pt x="469282" y="4250456"/>
                    <a:pt x="527182" y="4439174"/>
                  </a:cubicBezTo>
                  <a:cubicBezTo>
                    <a:pt x="584815" y="4628278"/>
                    <a:pt x="671067" y="4811828"/>
                    <a:pt x="775073" y="4987240"/>
                  </a:cubicBezTo>
                  <a:cubicBezTo>
                    <a:pt x="827009" y="5075075"/>
                    <a:pt x="884246" y="5160327"/>
                    <a:pt x="943206" y="5244933"/>
                  </a:cubicBezTo>
                  <a:cubicBezTo>
                    <a:pt x="1002296" y="5329411"/>
                    <a:pt x="1064964" y="5412337"/>
                    <a:pt x="1133728" y="5490356"/>
                  </a:cubicBezTo>
                  <a:cubicBezTo>
                    <a:pt x="1203949" y="5567728"/>
                    <a:pt x="1279337" y="5642259"/>
                    <a:pt x="1359626" y="5709815"/>
                  </a:cubicBezTo>
                  <a:cubicBezTo>
                    <a:pt x="1398711" y="5744949"/>
                    <a:pt x="1439916" y="5777241"/>
                    <a:pt x="1481254" y="5809146"/>
                  </a:cubicBezTo>
                  <a:cubicBezTo>
                    <a:pt x="1501922" y="5825163"/>
                    <a:pt x="1522325" y="5841309"/>
                    <a:pt x="1543260" y="5856940"/>
                  </a:cubicBezTo>
                  <a:cubicBezTo>
                    <a:pt x="1564591" y="5871923"/>
                    <a:pt x="1585921" y="5886777"/>
                    <a:pt x="1607518" y="5901374"/>
                  </a:cubicBezTo>
                  <a:cubicBezTo>
                    <a:pt x="1778565" y="6019693"/>
                    <a:pt x="1961271" y="6115924"/>
                    <a:pt x="2145566" y="6193814"/>
                  </a:cubicBezTo>
                  <a:lnTo>
                    <a:pt x="2214991" y="6221844"/>
                  </a:lnTo>
                  <a:lnTo>
                    <a:pt x="2249307" y="6236182"/>
                  </a:lnTo>
                  <a:cubicBezTo>
                    <a:pt x="2260702" y="6241089"/>
                    <a:pt x="2272625" y="6244577"/>
                    <a:pt x="2284285" y="6248711"/>
                  </a:cubicBezTo>
                  <a:lnTo>
                    <a:pt x="2354241" y="6273124"/>
                  </a:lnTo>
                  <a:cubicBezTo>
                    <a:pt x="2360070" y="6275190"/>
                    <a:pt x="2365899" y="6277128"/>
                    <a:pt x="2371597" y="6279324"/>
                  </a:cubicBezTo>
                  <a:cubicBezTo>
                    <a:pt x="2377161" y="6281778"/>
                    <a:pt x="2382329" y="6285007"/>
                    <a:pt x="2387894" y="6287719"/>
                  </a:cubicBezTo>
                  <a:cubicBezTo>
                    <a:pt x="2398757" y="6293274"/>
                    <a:pt x="2410153" y="6297666"/>
                    <a:pt x="2421414" y="6302186"/>
                  </a:cubicBezTo>
                  <a:lnTo>
                    <a:pt x="2489117" y="6329441"/>
                  </a:lnTo>
                  <a:lnTo>
                    <a:pt x="2522902" y="6343134"/>
                  </a:lnTo>
                  <a:cubicBezTo>
                    <a:pt x="2534165" y="6347654"/>
                    <a:pt x="2545294" y="6352563"/>
                    <a:pt x="2556953" y="6356051"/>
                  </a:cubicBezTo>
                  <a:lnTo>
                    <a:pt x="2695009" y="6401905"/>
                  </a:lnTo>
                  <a:cubicBezTo>
                    <a:pt x="2880895" y="6457190"/>
                    <a:pt x="3073141" y="6489095"/>
                    <a:pt x="3268035" y="6501238"/>
                  </a:cubicBezTo>
                  <a:cubicBezTo>
                    <a:pt x="3292413" y="6502659"/>
                    <a:pt x="3316527" y="6505629"/>
                    <a:pt x="3341038" y="6506145"/>
                  </a:cubicBezTo>
                  <a:lnTo>
                    <a:pt x="3414703" y="6507050"/>
                  </a:lnTo>
                  <a:lnTo>
                    <a:pt x="3488237" y="6508212"/>
                  </a:lnTo>
                  <a:cubicBezTo>
                    <a:pt x="3500690" y="6508729"/>
                    <a:pt x="3512483" y="6508471"/>
                    <a:pt x="3524142" y="6507955"/>
                  </a:cubicBezTo>
                  <a:lnTo>
                    <a:pt x="3559252" y="6506921"/>
                  </a:lnTo>
                  <a:cubicBezTo>
                    <a:pt x="3582835" y="6506792"/>
                    <a:pt x="3605889" y="6504467"/>
                    <a:pt x="3629207" y="6503045"/>
                  </a:cubicBezTo>
                  <a:cubicBezTo>
                    <a:pt x="3652526" y="6502012"/>
                    <a:pt x="3675579" y="6499171"/>
                    <a:pt x="3698633" y="6496845"/>
                  </a:cubicBezTo>
                  <a:cubicBezTo>
                    <a:pt x="3710160" y="6495683"/>
                    <a:pt x="3721819" y="6494907"/>
                    <a:pt x="3733213" y="6493357"/>
                  </a:cubicBezTo>
                  <a:lnTo>
                    <a:pt x="3767529" y="6488707"/>
                  </a:lnTo>
                  <a:lnTo>
                    <a:pt x="3801845" y="6484057"/>
                  </a:lnTo>
                  <a:lnTo>
                    <a:pt x="3835895" y="6478116"/>
                  </a:lnTo>
                  <a:cubicBezTo>
                    <a:pt x="4017673" y="6446727"/>
                    <a:pt x="4194152" y="6390281"/>
                    <a:pt x="4364801" y="6308517"/>
                  </a:cubicBezTo>
                  <a:cubicBezTo>
                    <a:pt x="4535583" y="6227139"/>
                    <a:pt x="4700138" y="6120962"/>
                    <a:pt x="4861379" y="6000576"/>
                  </a:cubicBezTo>
                  <a:cubicBezTo>
                    <a:pt x="5022621" y="5879931"/>
                    <a:pt x="5180684" y="5745337"/>
                    <a:pt x="5341263" y="5605834"/>
                  </a:cubicBezTo>
                  <a:lnTo>
                    <a:pt x="5587301" y="5390379"/>
                  </a:lnTo>
                  <a:cubicBezTo>
                    <a:pt x="5674216" y="5315718"/>
                    <a:pt x="5761527" y="5244416"/>
                    <a:pt x="5849105" y="5176344"/>
                  </a:cubicBezTo>
                  <a:lnTo>
                    <a:pt x="5890489" y="5145260"/>
                  </a:lnTo>
                  <a:lnTo>
                    <a:pt x="5890489" y="5995323"/>
                  </a:lnTo>
                  <a:lnTo>
                    <a:pt x="5811477" y="6077819"/>
                  </a:lnTo>
                  <a:cubicBezTo>
                    <a:pt x="5654739" y="6238377"/>
                    <a:pt x="5487138" y="6396093"/>
                    <a:pt x="5301384" y="6542958"/>
                  </a:cubicBezTo>
                  <a:lnTo>
                    <a:pt x="5252008" y="6578438"/>
                  </a:lnTo>
                  <a:lnTo>
                    <a:pt x="1653730" y="6578438"/>
                  </a:lnTo>
                  <a:lnTo>
                    <a:pt x="1549768" y="6488821"/>
                  </a:lnTo>
                  <a:cubicBezTo>
                    <a:pt x="1461976" y="6409495"/>
                    <a:pt x="1378573" y="6327182"/>
                    <a:pt x="1298282" y="6243932"/>
                  </a:cubicBezTo>
                  <a:cubicBezTo>
                    <a:pt x="1278277" y="6223006"/>
                    <a:pt x="1258138" y="6202210"/>
                    <a:pt x="1237999" y="6181671"/>
                  </a:cubicBezTo>
                  <a:lnTo>
                    <a:pt x="1179967" y="6117862"/>
                  </a:lnTo>
                  <a:lnTo>
                    <a:pt x="1121936" y="6054569"/>
                  </a:lnTo>
                  <a:cubicBezTo>
                    <a:pt x="1102328" y="6033644"/>
                    <a:pt x="1084573" y="6011427"/>
                    <a:pt x="1065628" y="5990243"/>
                  </a:cubicBezTo>
                  <a:cubicBezTo>
                    <a:pt x="1028662" y="5947099"/>
                    <a:pt x="990239" y="5904991"/>
                    <a:pt x="954335" y="5861460"/>
                  </a:cubicBezTo>
                  <a:cubicBezTo>
                    <a:pt x="936050" y="5840018"/>
                    <a:pt x="917634" y="5818446"/>
                    <a:pt x="898953" y="5797393"/>
                  </a:cubicBezTo>
                  <a:cubicBezTo>
                    <a:pt x="880404" y="5776208"/>
                    <a:pt x="861325" y="5755412"/>
                    <a:pt x="842908" y="5733582"/>
                  </a:cubicBezTo>
                  <a:cubicBezTo>
                    <a:pt x="767919" y="5647942"/>
                    <a:pt x="693061" y="5561786"/>
                    <a:pt x="622442" y="5471884"/>
                  </a:cubicBezTo>
                  <a:cubicBezTo>
                    <a:pt x="551559" y="5382112"/>
                    <a:pt x="486639" y="5287430"/>
                    <a:pt x="425559" y="5190036"/>
                  </a:cubicBezTo>
                  <a:cubicBezTo>
                    <a:pt x="303668" y="4994990"/>
                    <a:pt x="200193" y="4786123"/>
                    <a:pt x="123877" y="4564210"/>
                  </a:cubicBezTo>
                  <a:cubicBezTo>
                    <a:pt x="47694" y="4342555"/>
                    <a:pt x="2249" y="4106045"/>
                    <a:pt x="130" y="3865530"/>
                  </a:cubicBezTo>
                  <a:cubicBezTo>
                    <a:pt x="-1328" y="3745403"/>
                    <a:pt x="9537" y="3624629"/>
                    <a:pt x="30602" y="3505793"/>
                  </a:cubicBezTo>
                  <a:cubicBezTo>
                    <a:pt x="51802" y="3386828"/>
                    <a:pt x="84659" y="3270059"/>
                    <a:pt x="126924" y="3157164"/>
                  </a:cubicBezTo>
                  <a:cubicBezTo>
                    <a:pt x="200457" y="2959276"/>
                    <a:pt x="271737" y="2761388"/>
                    <a:pt x="334803" y="2560530"/>
                  </a:cubicBezTo>
                  <a:lnTo>
                    <a:pt x="381176" y="2409144"/>
                  </a:lnTo>
                  <a:lnTo>
                    <a:pt x="425825" y="2255819"/>
                  </a:lnTo>
                  <a:lnTo>
                    <a:pt x="470210" y="2099523"/>
                  </a:lnTo>
                  <a:lnTo>
                    <a:pt x="492998" y="2020213"/>
                  </a:lnTo>
                  <a:lnTo>
                    <a:pt x="517509" y="1939224"/>
                  </a:lnTo>
                  <a:cubicBezTo>
                    <a:pt x="525061" y="1912485"/>
                    <a:pt x="534866" y="1884586"/>
                    <a:pt x="544007" y="1857201"/>
                  </a:cubicBezTo>
                  <a:cubicBezTo>
                    <a:pt x="553680" y="1829559"/>
                    <a:pt x="561496" y="1802304"/>
                    <a:pt x="573288" y="1774274"/>
                  </a:cubicBezTo>
                  <a:lnTo>
                    <a:pt x="606146" y="1690832"/>
                  </a:lnTo>
                  <a:cubicBezTo>
                    <a:pt x="618467" y="1663060"/>
                    <a:pt x="631716" y="1635417"/>
                    <a:pt x="644569" y="1607775"/>
                  </a:cubicBezTo>
                  <a:cubicBezTo>
                    <a:pt x="698625" y="1498368"/>
                    <a:pt x="763413" y="1391287"/>
                    <a:pt x="837874" y="1297638"/>
                  </a:cubicBezTo>
                  <a:cubicBezTo>
                    <a:pt x="910348" y="1201278"/>
                    <a:pt x="990107" y="1115897"/>
                    <a:pt x="1069602" y="1032194"/>
                  </a:cubicBezTo>
                  <a:cubicBezTo>
                    <a:pt x="1089079" y="1010624"/>
                    <a:pt x="1110012" y="990990"/>
                    <a:pt x="1130548" y="970839"/>
                  </a:cubicBezTo>
                  <a:lnTo>
                    <a:pt x="1192024" y="910129"/>
                  </a:lnTo>
                  <a:cubicBezTo>
                    <a:pt x="1212031" y="889462"/>
                    <a:pt x="1234024" y="870475"/>
                    <a:pt x="1255356" y="850841"/>
                  </a:cubicBezTo>
                  <a:lnTo>
                    <a:pt x="1319614" y="792068"/>
                  </a:lnTo>
                  <a:cubicBezTo>
                    <a:pt x="1340680" y="772176"/>
                    <a:pt x="1363469" y="753834"/>
                    <a:pt x="1385728" y="734975"/>
                  </a:cubicBezTo>
                  <a:lnTo>
                    <a:pt x="1452768" y="678528"/>
                  </a:lnTo>
                  <a:lnTo>
                    <a:pt x="1469594" y="664449"/>
                  </a:lnTo>
                  <a:lnTo>
                    <a:pt x="1487083" y="651015"/>
                  </a:lnTo>
                  <a:lnTo>
                    <a:pt x="1522193" y="624277"/>
                  </a:lnTo>
                  <a:lnTo>
                    <a:pt x="1592415" y="570671"/>
                  </a:lnTo>
                  <a:cubicBezTo>
                    <a:pt x="1640110" y="535925"/>
                    <a:pt x="1689531" y="503245"/>
                    <a:pt x="1738287" y="469402"/>
                  </a:cubicBezTo>
                  <a:cubicBezTo>
                    <a:pt x="1788634" y="438015"/>
                    <a:pt x="1839643" y="407013"/>
                    <a:pt x="1890918" y="376530"/>
                  </a:cubicBezTo>
                  <a:cubicBezTo>
                    <a:pt x="2098400" y="258209"/>
                    <a:pt x="2323503" y="166241"/>
                    <a:pt x="2555363" y="105274"/>
                  </a:cubicBezTo>
                  <a:cubicBezTo>
                    <a:pt x="2787223" y="44047"/>
                    <a:pt x="3024516" y="12013"/>
                    <a:pt x="3259291" y="3229"/>
                  </a:cubicBezTo>
                  <a:lnTo>
                    <a:pt x="3347265" y="903"/>
                  </a:ln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CA5348F-9FF6-485F-898D-1BED7EC727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5999" y="52997"/>
              <a:ext cx="6093363" cy="6805004"/>
            </a:xfrm>
            <a:custGeom>
              <a:avLst/>
              <a:gdLst>
                <a:gd name="connsiteX0" fmla="*/ 3517682 w 5890491"/>
                <a:gd name="connsiteY0" fmla="*/ 0 h 6578439"/>
                <a:gd name="connsiteX1" fmla="*/ 5849513 w 5890491"/>
                <a:gd name="connsiteY1" fmla="*/ 841730 h 6578439"/>
                <a:gd name="connsiteX2" fmla="*/ 5890491 w 5890491"/>
                <a:gd name="connsiteY2" fmla="*/ 879061 h 6578439"/>
                <a:gd name="connsiteX3" fmla="*/ 5890491 w 5890491"/>
                <a:gd name="connsiteY3" fmla="*/ 2034114 h 6578439"/>
                <a:gd name="connsiteX4" fmla="*/ 5757065 w 5890491"/>
                <a:gd name="connsiteY4" fmla="*/ 1854938 h 6578439"/>
                <a:gd name="connsiteX5" fmla="*/ 5564060 w 5890491"/>
                <a:gd name="connsiteY5" fmla="*/ 1642182 h 6578439"/>
                <a:gd name="connsiteX6" fmla="*/ 3517551 w 5890491"/>
                <a:gd name="connsiteY6" fmla="*/ 790012 h 6578439"/>
                <a:gd name="connsiteX7" fmla="*/ 1611552 w 5890491"/>
                <a:gd name="connsiteY7" fmla="*/ 1543282 h 6578439"/>
                <a:gd name="connsiteX8" fmla="*/ 1340656 w 5890491"/>
                <a:gd name="connsiteY8" fmla="*/ 1897925 h 6578439"/>
                <a:gd name="connsiteX9" fmla="*/ 1201705 w 5890491"/>
                <a:gd name="connsiteY9" fmla="*/ 2361213 h 6578439"/>
                <a:gd name="connsiteX10" fmla="*/ 852705 w 5890491"/>
                <a:gd name="connsiteY10" fmla="*/ 3529176 h 6578439"/>
                <a:gd name="connsiteX11" fmla="*/ 863863 w 5890491"/>
                <a:gd name="connsiteY11" fmla="*/ 4437051 h 6578439"/>
                <a:gd name="connsiteX12" fmla="*/ 1413569 w 5890491"/>
                <a:gd name="connsiteY12" fmla="*/ 5357174 h 6578439"/>
                <a:gd name="connsiteX13" fmla="*/ 2339129 w 5890491"/>
                <a:gd name="connsiteY13" fmla="*/ 6143367 h 6578439"/>
                <a:gd name="connsiteX14" fmla="*/ 3439449 w 5890491"/>
                <a:gd name="connsiteY14" fmla="*/ 6420049 h 6578439"/>
                <a:gd name="connsiteX15" fmla="*/ 5251388 w 5890491"/>
                <a:gd name="connsiteY15" fmla="*/ 5349009 h 6578439"/>
                <a:gd name="connsiteX16" fmla="*/ 5657731 w 5890491"/>
                <a:gd name="connsiteY16" fmla="*/ 4959205 h 6578439"/>
                <a:gd name="connsiteX17" fmla="*/ 5836127 w 5890491"/>
                <a:gd name="connsiteY17" fmla="*/ 4792052 h 6578439"/>
                <a:gd name="connsiteX18" fmla="*/ 5890491 w 5890491"/>
                <a:gd name="connsiteY18" fmla="*/ 4738662 h 6578439"/>
                <a:gd name="connsiteX19" fmla="*/ 5890491 w 5890491"/>
                <a:gd name="connsiteY19" fmla="*/ 5821964 h 6578439"/>
                <a:gd name="connsiteX20" fmla="*/ 5802001 w 5890491"/>
                <a:gd name="connsiteY20" fmla="*/ 5907904 h 6578439"/>
                <a:gd name="connsiteX21" fmla="*/ 5294358 w 5890491"/>
                <a:gd name="connsiteY21" fmla="*/ 6397505 h 6578439"/>
                <a:gd name="connsiteX22" fmla="*/ 5077178 w 5890491"/>
                <a:gd name="connsiteY22" fmla="*/ 6578439 h 6578439"/>
                <a:gd name="connsiteX23" fmla="*/ 1567290 w 5890491"/>
                <a:gd name="connsiteY23" fmla="*/ 6578439 h 6578439"/>
                <a:gd name="connsiteX24" fmla="*/ 1508588 w 5890491"/>
                <a:gd name="connsiteY24" fmla="*/ 6535186 h 6578439"/>
                <a:gd name="connsiteX25" fmla="*/ 826498 w 5890491"/>
                <a:gd name="connsiteY25" fmla="*/ 5876034 h 6578439"/>
                <a:gd name="connsiteX26" fmla="*/ 122403 w 5890491"/>
                <a:gd name="connsiteY26" fmla="*/ 3255655 h 6578439"/>
                <a:gd name="connsiteX27" fmla="*/ 1061197 w 5890491"/>
                <a:gd name="connsiteY27" fmla="*/ 984650 h 6578439"/>
                <a:gd name="connsiteX28" fmla="*/ 3517682 w 5890491"/>
                <a:gd name="connsiteY28" fmla="*/ 0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5890491" h="6578439">
                  <a:moveTo>
                    <a:pt x="3517682" y="0"/>
                  </a:moveTo>
                  <a:cubicBezTo>
                    <a:pt x="4402017" y="0"/>
                    <a:pt x="5213742" y="315483"/>
                    <a:pt x="5849513" y="841730"/>
                  </a:cubicBezTo>
                  <a:lnTo>
                    <a:pt x="5890491" y="879061"/>
                  </a:lnTo>
                  <a:lnTo>
                    <a:pt x="5890491" y="2034114"/>
                  </a:lnTo>
                  <a:lnTo>
                    <a:pt x="5757065" y="1854938"/>
                  </a:lnTo>
                  <a:cubicBezTo>
                    <a:pt x="5696443" y="1781264"/>
                    <a:pt x="5632076" y="1710299"/>
                    <a:pt x="5564060" y="1642182"/>
                  </a:cubicBezTo>
                  <a:cubicBezTo>
                    <a:pt x="5015393" y="1092636"/>
                    <a:pt x="4288592" y="790012"/>
                    <a:pt x="3517551" y="790012"/>
                  </a:cubicBezTo>
                  <a:cubicBezTo>
                    <a:pt x="2701750" y="790012"/>
                    <a:pt x="2131676" y="1015335"/>
                    <a:pt x="1611552" y="1543282"/>
                  </a:cubicBezTo>
                  <a:cubicBezTo>
                    <a:pt x="1435754" y="1721722"/>
                    <a:pt x="1375945" y="1822729"/>
                    <a:pt x="1340656" y="1897925"/>
                  </a:cubicBezTo>
                  <a:cubicBezTo>
                    <a:pt x="1289148" y="2007623"/>
                    <a:pt x="1252432" y="2155907"/>
                    <a:pt x="1201705" y="2361213"/>
                  </a:cubicBezTo>
                  <a:cubicBezTo>
                    <a:pt x="1133721" y="2635919"/>
                    <a:pt x="1040568" y="3012290"/>
                    <a:pt x="852705" y="3529176"/>
                  </a:cubicBezTo>
                  <a:cubicBezTo>
                    <a:pt x="749952" y="3811784"/>
                    <a:pt x="753584" y="4108747"/>
                    <a:pt x="863863" y="4437051"/>
                  </a:cubicBezTo>
                  <a:cubicBezTo>
                    <a:pt x="964800" y="4737438"/>
                    <a:pt x="1154869" y="5055603"/>
                    <a:pt x="1413569" y="5357174"/>
                  </a:cubicBezTo>
                  <a:cubicBezTo>
                    <a:pt x="1718326" y="5712343"/>
                    <a:pt x="2021008" y="5969404"/>
                    <a:pt x="2339129" y="6143367"/>
                  </a:cubicBezTo>
                  <a:cubicBezTo>
                    <a:pt x="2679565" y="6329577"/>
                    <a:pt x="3039591" y="6420049"/>
                    <a:pt x="3439449" y="6420049"/>
                  </a:cubicBezTo>
                  <a:cubicBezTo>
                    <a:pt x="4142246" y="6420049"/>
                    <a:pt x="4633828" y="5976251"/>
                    <a:pt x="5251388" y="5349009"/>
                  </a:cubicBezTo>
                  <a:cubicBezTo>
                    <a:pt x="5389949" y="5208364"/>
                    <a:pt x="5526047" y="5081677"/>
                    <a:pt x="5657731" y="4959205"/>
                  </a:cubicBezTo>
                  <a:cubicBezTo>
                    <a:pt x="5719520" y="4901722"/>
                    <a:pt x="5779200" y="4846206"/>
                    <a:pt x="5836127" y="4792052"/>
                  </a:cubicBezTo>
                  <a:lnTo>
                    <a:pt x="5890491" y="4738662"/>
                  </a:lnTo>
                  <a:lnTo>
                    <a:pt x="5890491" y="5821964"/>
                  </a:lnTo>
                  <a:lnTo>
                    <a:pt x="5802001" y="5907904"/>
                  </a:lnTo>
                  <a:cubicBezTo>
                    <a:pt x="5634962" y="6077456"/>
                    <a:pt x="5467509" y="6243625"/>
                    <a:pt x="5294358" y="6397505"/>
                  </a:cubicBezTo>
                  <a:lnTo>
                    <a:pt x="5077178" y="6578439"/>
                  </a:lnTo>
                  <a:lnTo>
                    <a:pt x="1567290" y="6578439"/>
                  </a:lnTo>
                  <a:lnTo>
                    <a:pt x="1508588" y="6535186"/>
                  </a:lnTo>
                  <a:cubicBezTo>
                    <a:pt x="1263991" y="6345442"/>
                    <a:pt x="1038054" y="6122666"/>
                    <a:pt x="826498" y="5876034"/>
                  </a:cubicBezTo>
                  <a:cubicBezTo>
                    <a:pt x="261613" y="5217713"/>
                    <a:pt x="-239182" y="4250314"/>
                    <a:pt x="122403" y="3255655"/>
                  </a:cubicBezTo>
                  <a:cubicBezTo>
                    <a:pt x="607497" y="1921629"/>
                    <a:pt x="393040" y="1662857"/>
                    <a:pt x="1061197" y="984650"/>
                  </a:cubicBezTo>
                  <a:cubicBezTo>
                    <a:pt x="1729484" y="306444"/>
                    <a:pt x="2498060" y="0"/>
                    <a:pt x="351768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3B89F41-1D91-447A-88C5-8A917809FE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096000" y="52997"/>
              <a:ext cx="6093362" cy="6805004"/>
            </a:xfrm>
            <a:custGeom>
              <a:avLst/>
              <a:gdLst>
                <a:gd name="connsiteX0" fmla="*/ 5890490 w 5890490"/>
                <a:gd name="connsiteY0" fmla="*/ 5389037 h 6578439"/>
                <a:gd name="connsiteX1" fmla="*/ 5890490 w 5890490"/>
                <a:gd name="connsiteY1" fmla="*/ 5855587 h 6578439"/>
                <a:gd name="connsiteX2" fmla="*/ 5784593 w 5890490"/>
                <a:gd name="connsiteY2" fmla="*/ 5962054 h 6578439"/>
                <a:gd name="connsiteX3" fmla="*/ 5663414 w 5890490"/>
                <a:gd name="connsiteY3" fmla="*/ 6082564 h 6578439"/>
                <a:gd name="connsiteX4" fmla="*/ 5147099 w 5890490"/>
                <a:gd name="connsiteY4" fmla="*/ 6547726 h 6578439"/>
                <a:gd name="connsiteX5" fmla="*/ 5105015 w 5890490"/>
                <a:gd name="connsiteY5" fmla="*/ 6578439 h 6578439"/>
                <a:gd name="connsiteX6" fmla="*/ 4385601 w 5890490"/>
                <a:gd name="connsiteY6" fmla="*/ 6578439 h 6578439"/>
                <a:gd name="connsiteX7" fmla="*/ 4507252 w 5890490"/>
                <a:gd name="connsiteY7" fmla="*/ 6515968 h 6578439"/>
                <a:gd name="connsiteX8" fmla="*/ 4909330 w 5890490"/>
                <a:gd name="connsiteY8" fmla="*/ 6253453 h 6578439"/>
                <a:gd name="connsiteX9" fmla="*/ 5411374 w 5890490"/>
                <a:gd name="connsiteY9" fmla="*/ 5828544 h 6578439"/>
                <a:gd name="connsiteX10" fmla="*/ 5533570 w 5890490"/>
                <a:gd name="connsiteY10" fmla="*/ 5714534 h 6578439"/>
                <a:gd name="connsiteX11" fmla="*/ 5657425 w 5890490"/>
                <a:gd name="connsiteY11" fmla="*/ 5597650 h 6578439"/>
                <a:gd name="connsiteX12" fmla="*/ 3336813 w 5890490"/>
                <a:gd name="connsiteY12" fmla="*/ 499 h 6578439"/>
                <a:gd name="connsiteX13" fmla="*/ 3513674 w 5890490"/>
                <a:gd name="connsiteY13" fmla="*/ 1202 h 6578439"/>
                <a:gd name="connsiteX14" fmla="*/ 3602743 w 5890490"/>
                <a:gd name="connsiteY14" fmla="*/ 4827 h 6578439"/>
                <a:gd name="connsiteX15" fmla="*/ 3647213 w 5890490"/>
                <a:gd name="connsiteY15" fmla="*/ 6703 h 6578439"/>
                <a:gd name="connsiteX16" fmla="*/ 3691684 w 5890490"/>
                <a:gd name="connsiteY16" fmla="*/ 9453 h 6578439"/>
                <a:gd name="connsiteX17" fmla="*/ 3868927 w 5890490"/>
                <a:gd name="connsiteY17" fmla="*/ 27080 h 6578439"/>
                <a:gd name="connsiteX18" fmla="*/ 5200872 w 5890490"/>
                <a:gd name="connsiteY18" fmla="*/ 472240 h 6578439"/>
                <a:gd name="connsiteX19" fmla="*/ 5772711 w 5890490"/>
                <a:gd name="connsiteY19" fmla="*/ 866334 h 6578439"/>
                <a:gd name="connsiteX20" fmla="*/ 5890490 w 5890490"/>
                <a:gd name="connsiteY20" fmla="*/ 972426 h 6578439"/>
                <a:gd name="connsiteX21" fmla="*/ 5890490 w 5890490"/>
                <a:gd name="connsiteY21" fmla="*/ 1158576 h 6578439"/>
                <a:gd name="connsiteX22" fmla="*/ 5676045 w 5890490"/>
                <a:gd name="connsiteY22" fmla="*/ 986969 h 6578439"/>
                <a:gd name="connsiteX23" fmla="*/ 5103776 w 5890490"/>
                <a:gd name="connsiteY23" fmla="*/ 655879 h 6578439"/>
                <a:gd name="connsiteX24" fmla="*/ 4482465 w 5890490"/>
                <a:gd name="connsiteY24" fmla="*/ 440363 h 6578439"/>
                <a:gd name="connsiteX25" fmla="*/ 4402444 w 5890490"/>
                <a:gd name="connsiteY25" fmla="*/ 422111 h 6578439"/>
                <a:gd name="connsiteX26" fmla="*/ 4322423 w 5890490"/>
                <a:gd name="connsiteY26" fmla="*/ 404610 h 6578439"/>
                <a:gd name="connsiteX27" fmla="*/ 4241892 w 5890490"/>
                <a:gd name="connsiteY27" fmla="*/ 389858 h 6578439"/>
                <a:gd name="connsiteX28" fmla="*/ 4201627 w 5890490"/>
                <a:gd name="connsiteY28" fmla="*/ 382483 h 6578439"/>
                <a:gd name="connsiteX29" fmla="*/ 4161234 w 5890490"/>
                <a:gd name="connsiteY29" fmla="*/ 375857 h 6578439"/>
                <a:gd name="connsiteX30" fmla="*/ 3999280 w 5890490"/>
                <a:gd name="connsiteY30" fmla="*/ 353606 h 6578439"/>
                <a:gd name="connsiteX31" fmla="*/ 3836817 w 5890490"/>
                <a:gd name="connsiteY31" fmla="*/ 338480 h 6578439"/>
                <a:gd name="connsiteX32" fmla="*/ 3673972 w 5890490"/>
                <a:gd name="connsiteY32" fmla="*/ 330604 h 6578439"/>
                <a:gd name="connsiteX33" fmla="*/ 3511126 w 5890490"/>
                <a:gd name="connsiteY33" fmla="*/ 328978 h 6578439"/>
                <a:gd name="connsiteX34" fmla="*/ 3183142 w 5890490"/>
                <a:gd name="connsiteY34" fmla="*/ 342854 h 6578439"/>
                <a:gd name="connsiteX35" fmla="*/ 2541444 w 5890490"/>
                <a:gd name="connsiteY35" fmla="*/ 439988 h 6578439"/>
                <a:gd name="connsiteX36" fmla="*/ 1933895 w 5890490"/>
                <a:gd name="connsiteY36" fmla="*/ 650505 h 6578439"/>
                <a:gd name="connsiteX37" fmla="*/ 1378079 w 5890490"/>
                <a:gd name="connsiteY37" fmla="*/ 983905 h 6578439"/>
                <a:gd name="connsiteX38" fmla="*/ 1312967 w 5890490"/>
                <a:gd name="connsiteY38" fmla="*/ 1033660 h 6578439"/>
                <a:gd name="connsiteX39" fmla="*/ 1248364 w 5890490"/>
                <a:gd name="connsiteY39" fmla="*/ 1084413 h 6578439"/>
                <a:gd name="connsiteX40" fmla="*/ 1185163 w 5890490"/>
                <a:gd name="connsiteY40" fmla="*/ 1137168 h 6578439"/>
                <a:gd name="connsiteX41" fmla="*/ 1122852 w 5890490"/>
                <a:gd name="connsiteY41" fmla="*/ 1190922 h 6578439"/>
                <a:gd name="connsiteX42" fmla="*/ 892092 w 5890490"/>
                <a:gd name="connsiteY42" fmla="*/ 1421440 h 6578439"/>
                <a:gd name="connsiteX43" fmla="*/ 707202 w 5890490"/>
                <a:gd name="connsiteY43" fmla="*/ 1684212 h 6578439"/>
                <a:gd name="connsiteX44" fmla="*/ 670121 w 5890490"/>
                <a:gd name="connsiteY44" fmla="*/ 1756093 h 6578439"/>
                <a:gd name="connsiteX45" fmla="*/ 637630 w 5890490"/>
                <a:gd name="connsiteY45" fmla="*/ 1830724 h 6578439"/>
                <a:gd name="connsiteX46" fmla="*/ 607685 w 5890490"/>
                <a:gd name="connsiteY46" fmla="*/ 1907105 h 6578439"/>
                <a:gd name="connsiteX47" fmla="*/ 580034 w 5890490"/>
                <a:gd name="connsiteY47" fmla="*/ 1984986 h 6578439"/>
                <a:gd name="connsiteX48" fmla="*/ 481919 w 5890490"/>
                <a:gd name="connsiteY48" fmla="*/ 2304386 h 6578439"/>
                <a:gd name="connsiteX49" fmla="*/ 433881 w 5890490"/>
                <a:gd name="connsiteY49" fmla="*/ 2465399 h 6578439"/>
                <a:gd name="connsiteX50" fmla="*/ 384442 w 5890490"/>
                <a:gd name="connsiteY50" fmla="*/ 2626163 h 6578439"/>
                <a:gd name="connsiteX51" fmla="*/ 166039 w 5890490"/>
                <a:gd name="connsiteY51" fmla="*/ 3261338 h 6578439"/>
                <a:gd name="connsiteX52" fmla="*/ 56202 w 5890490"/>
                <a:gd name="connsiteY52" fmla="*/ 3910265 h 6578439"/>
                <a:gd name="connsiteX53" fmla="*/ 93664 w 5890490"/>
                <a:gd name="connsiteY53" fmla="*/ 4237292 h 6578439"/>
                <a:gd name="connsiteX54" fmla="*/ 111758 w 5890490"/>
                <a:gd name="connsiteY54" fmla="*/ 4317548 h 6578439"/>
                <a:gd name="connsiteX55" fmla="*/ 133038 w 5890490"/>
                <a:gd name="connsiteY55" fmla="*/ 4397054 h 6578439"/>
                <a:gd name="connsiteX56" fmla="*/ 157757 w 5890490"/>
                <a:gd name="connsiteY56" fmla="*/ 4475560 h 6578439"/>
                <a:gd name="connsiteX57" fmla="*/ 185153 w 5890490"/>
                <a:gd name="connsiteY57" fmla="*/ 4553066 h 6578439"/>
                <a:gd name="connsiteX58" fmla="*/ 493642 w 5890490"/>
                <a:gd name="connsiteY58" fmla="*/ 5132239 h 6578439"/>
                <a:gd name="connsiteX59" fmla="*/ 914391 w 5890490"/>
                <a:gd name="connsiteY59" fmla="*/ 5636528 h 6578439"/>
                <a:gd name="connsiteX60" fmla="*/ 1402034 w 5890490"/>
                <a:gd name="connsiteY60" fmla="*/ 6076188 h 6578439"/>
                <a:gd name="connsiteX61" fmla="*/ 1664397 w 5890490"/>
                <a:gd name="connsiteY61" fmla="*/ 6267079 h 6578439"/>
                <a:gd name="connsiteX62" fmla="*/ 1938992 w 5890490"/>
                <a:gd name="connsiteY62" fmla="*/ 6434343 h 6578439"/>
                <a:gd name="connsiteX63" fmla="*/ 2225931 w 5890490"/>
                <a:gd name="connsiteY63" fmla="*/ 6574322 h 6578439"/>
                <a:gd name="connsiteX64" fmla="*/ 2236328 w 5890490"/>
                <a:gd name="connsiteY64" fmla="*/ 6578439 h 6578439"/>
                <a:gd name="connsiteX65" fmla="*/ 1504665 w 5890490"/>
                <a:gd name="connsiteY65" fmla="*/ 6578439 h 6578439"/>
                <a:gd name="connsiteX66" fmla="*/ 1456827 w 5890490"/>
                <a:gd name="connsiteY66" fmla="*/ 6543476 h 6578439"/>
                <a:gd name="connsiteX67" fmla="*/ 1188475 w 5890490"/>
                <a:gd name="connsiteY67" fmla="*/ 6314083 h 6578439"/>
                <a:gd name="connsiteX68" fmla="*/ 721728 w 5890490"/>
                <a:gd name="connsiteY68" fmla="*/ 5798666 h 6578439"/>
                <a:gd name="connsiteX69" fmla="*/ 344175 w 5890490"/>
                <a:gd name="connsiteY69" fmla="*/ 5219495 h 6578439"/>
                <a:gd name="connsiteX70" fmla="*/ 87293 w 5890490"/>
                <a:gd name="connsiteY70" fmla="*/ 4583569 h 6578439"/>
                <a:gd name="connsiteX71" fmla="*/ 65886 w 5890490"/>
                <a:gd name="connsiteY71" fmla="*/ 4500813 h 6578439"/>
                <a:gd name="connsiteX72" fmla="*/ 47409 w 5890490"/>
                <a:gd name="connsiteY72" fmla="*/ 4417431 h 6578439"/>
                <a:gd name="connsiteX73" fmla="*/ 39000 w 5890490"/>
                <a:gd name="connsiteY73" fmla="*/ 4375677 h 6578439"/>
                <a:gd name="connsiteX74" fmla="*/ 31610 w 5890490"/>
                <a:gd name="connsiteY74" fmla="*/ 4333674 h 6578439"/>
                <a:gd name="connsiteX75" fmla="*/ 18868 w 5890490"/>
                <a:gd name="connsiteY75" fmla="*/ 4249417 h 6578439"/>
                <a:gd name="connsiteX76" fmla="*/ 646 w 5890490"/>
                <a:gd name="connsiteY76" fmla="*/ 3910265 h 6578439"/>
                <a:gd name="connsiteX77" fmla="*/ 130234 w 5890490"/>
                <a:gd name="connsiteY77" fmla="*/ 3248337 h 6578439"/>
                <a:gd name="connsiteX78" fmla="*/ 335383 w 5890490"/>
                <a:gd name="connsiteY78" fmla="*/ 2611911 h 6578439"/>
                <a:gd name="connsiteX79" fmla="*/ 487272 w 5890490"/>
                <a:gd name="connsiteY79" fmla="*/ 1958609 h 6578439"/>
                <a:gd name="connsiteX80" fmla="*/ 508550 w 5890490"/>
                <a:gd name="connsiteY80" fmla="*/ 1876227 h 6578439"/>
                <a:gd name="connsiteX81" fmla="*/ 531742 w 5890490"/>
                <a:gd name="connsiteY81" fmla="*/ 1793721 h 6578439"/>
                <a:gd name="connsiteX82" fmla="*/ 558245 w 5890490"/>
                <a:gd name="connsiteY82" fmla="*/ 1711465 h 6578439"/>
                <a:gd name="connsiteX83" fmla="*/ 590100 w 5890490"/>
                <a:gd name="connsiteY83" fmla="*/ 1630332 h 6578439"/>
                <a:gd name="connsiteX84" fmla="*/ 758680 w 5890490"/>
                <a:gd name="connsiteY84" fmla="*/ 1322433 h 6578439"/>
                <a:gd name="connsiteX85" fmla="*/ 976317 w 5890490"/>
                <a:gd name="connsiteY85" fmla="*/ 1049286 h 6578439"/>
                <a:gd name="connsiteX86" fmla="*/ 1035314 w 5890490"/>
                <a:gd name="connsiteY86" fmla="*/ 985406 h 6578439"/>
                <a:gd name="connsiteX87" fmla="*/ 1095329 w 5890490"/>
                <a:gd name="connsiteY87" fmla="*/ 922526 h 6578439"/>
                <a:gd name="connsiteX88" fmla="*/ 1157384 w 5890490"/>
                <a:gd name="connsiteY88" fmla="*/ 861271 h 6578439"/>
                <a:gd name="connsiteX89" fmla="*/ 1220841 w 5890490"/>
                <a:gd name="connsiteY89" fmla="*/ 801017 h 6578439"/>
                <a:gd name="connsiteX90" fmla="*/ 1286462 w 5890490"/>
                <a:gd name="connsiteY90" fmla="*/ 742886 h 6578439"/>
                <a:gd name="connsiteX91" fmla="*/ 1353233 w 5890490"/>
                <a:gd name="connsiteY91" fmla="*/ 685632 h 6578439"/>
                <a:gd name="connsiteX92" fmla="*/ 1369924 w 5890490"/>
                <a:gd name="connsiteY92" fmla="*/ 671256 h 6578439"/>
                <a:gd name="connsiteX93" fmla="*/ 1387380 w 5890490"/>
                <a:gd name="connsiteY93" fmla="*/ 657755 h 6578439"/>
                <a:gd name="connsiteX94" fmla="*/ 1422422 w 5890490"/>
                <a:gd name="connsiteY94" fmla="*/ 630877 h 6578439"/>
                <a:gd name="connsiteX95" fmla="*/ 1492759 w 5890490"/>
                <a:gd name="connsiteY95" fmla="*/ 577248 h 6578439"/>
                <a:gd name="connsiteX96" fmla="*/ 1528820 w 5890490"/>
                <a:gd name="connsiteY96" fmla="*/ 551496 h 6578439"/>
                <a:gd name="connsiteX97" fmla="*/ 1565390 w 5890490"/>
                <a:gd name="connsiteY97" fmla="*/ 526370 h 6578439"/>
                <a:gd name="connsiteX98" fmla="*/ 1639040 w 5890490"/>
                <a:gd name="connsiteY98" fmla="*/ 476490 h 6578439"/>
                <a:gd name="connsiteX99" fmla="*/ 1792075 w 5890490"/>
                <a:gd name="connsiteY99" fmla="*/ 384859 h 6578439"/>
                <a:gd name="connsiteX100" fmla="*/ 2455943 w 5890490"/>
                <a:gd name="connsiteY100" fmla="*/ 117836 h 6578439"/>
                <a:gd name="connsiteX101" fmla="*/ 3159952 w 5890490"/>
                <a:gd name="connsiteY101" fmla="*/ 7203 h 6578439"/>
                <a:gd name="connsiteX102" fmla="*/ 3336813 w 5890490"/>
                <a:gd name="connsiteY102" fmla="*/ 499 h 6578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</a:cxnLst>
              <a:rect l="l" t="t" r="r" b="b"/>
              <a:pathLst>
                <a:path w="5890490" h="6578439">
                  <a:moveTo>
                    <a:pt x="5890490" y="5389037"/>
                  </a:moveTo>
                  <a:lnTo>
                    <a:pt x="5890490" y="5855587"/>
                  </a:lnTo>
                  <a:lnTo>
                    <a:pt x="5784593" y="5962054"/>
                  </a:lnTo>
                  <a:cubicBezTo>
                    <a:pt x="5744454" y="6002308"/>
                    <a:pt x="5704062" y="6042436"/>
                    <a:pt x="5663414" y="6082564"/>
                  </a:cubicBezTo>
                  <a:cubicBezTo>
                    <a:pt x="5500314" y="6242577"/>
                    <a:pt x="5330970" y="6400714"/>
                    <a:pt x="5147099" y="6547726"/>
                  </a:cubicBezTo>
                  <a:lnTo>
                    <a:pt x="5105015" y="6578439"/>
                  </a:lnTo>
                  <a:lnTo>
                    <a:pt x="4385601" y="6578439"/>
                  </a:lnTo>
                  <a:lnTo>
                    <a:pt x="4507252" y="6515968"/>
                  </a:lnTo>
                  <a:cubicBezTo>
                    <a:pt x="4645901" y="6439679"/>
                    <a:pt x="4779837" y="6350961"/>
                    <a:pt x="4909330" y="6253453"/>
                  </a:cubicBezTo>
                  <a:cubicBezTo>
                    <a:pt x="5082369" y="6123567"/>
                    <a:pt x="5248145" y="5979180"/>
                    <a:pt x="5411374" y="5828544"/>
                  </a:cubicBezTo>
                  <a:cubicBezTo>
                    <a:pt x="5452149" y="5790791"/>
                    <a:pt x="5492924" y="5752788"/>
                    <a:pt x="5533570" y="5714534"/>
                  </a:cubicBezTo>
                  <a:lnTo>
                    <a:pt x="5657425" y="5597650"/>
                  </a:lnTo>
                  <a:close/>
                  <a:moveTo>
                    <a:pt x="3336813" y="499"/>
                  </a:moveTo>
                  <a:cubicBezTo>
                    <a:pt x="3395682" y="-392"/>
                    <a:pt x="3454550" y="-48"/>
                    <a:pt x="3513674" y="1202"/>
                  </a:cubicBezTo>
                  <a:lnTo>
                    <a:pt x="3602743" y="4827"/>
                  </a:lnTo>
                  <a:lnTo>
                    <a:pt x="3647213" y="6703"/>
                  </a:lnTo>
                  <a:cubicBezTo>
                    <a:pt x="3661994" y="7327"/>
                    <a:pt x="3676903" y="7703"/>
                    <a:pt x="3691684" y="9453"/>
                  </a:cubicBezTo>
                  <a:lnTo>
                    <a:pt x="3868927" y="27080"/>
                  </a:lnTo>
                  <a:cubicBezTo>
                    <a:pt x="4340645" y="85584"/>
                    <a:pt x="4795160" y="243221"/>
                    <a:pt x="5200872" y="472240"/>
                  </a:cubicBezTo>
                  <a:cubicBezTo>
                    <a:pt x="5403855" y="587124"/>
                    <a:pt x="5594988" y="719447"/>
                    <a:pt x="5772711" y="866334"/>
                  </a:cubicBezTo>
                  <a:lnTo>
                    <a:pt x="5890490" y="972426"/>
                  </a:lnTo>
                  <a:lnTo>
                    <a:pt x="5890490" y="1158576"/>
                  </a:lnTo>
                  <a:lnTo>
                    <a:pt x="5676045" y="986969"/>
                  </a:lnTo>
                  <a:cubicBezTo>
                    <a:pt x="5496587" y="857740"/>
                    <a:pt x="5304275" y="746699"/>
                    <a:pt x="5103776" y="655879"/>
                  </a:cubicBezTo>
                  <a:cubicBezTo>
                    <a:pt x="4903214" y="564747"/>
                    <a:pt x="4695006" y="492492"/>
                    <a:pt x="4482465" y="440363"/>
                  </a:cubicBezTo>
                  <a:lnTo>
                    <a:pt x="4402444" y="422111"/>
                  </a:lnTo>
                  <a:cubicBezTo>
                    <a:pt x="4375813" y="416111"/>
                    <a:pt x="4349436" y="408859"/>
                    <a:pt x="4322423" y="404610"/>
                  </a:cubicBezTo>
                  <a:lnTo>
                    <a:pt x="4241892" y="389858"/>
                  </a:lnTo>
                  <a:lnTo>
                    <a:pt x="4201627" y="382483"/>
                  </a:lnTo>
                  <a:cubicBezTo>
                    <a:pt x="4188248" y="379983"/>
                    <a:pt x="4174869" y="377483"/>
                    <a:pt x="4161234" y="375857"/>
                  </a:cubicBezTo>
                  <a:cubicBezTo>
                    <a:pt x="4107208" y="368482"/>
                    <a:pt x="4053308" y="360482"/>
                    <a:pt x="3999280" y="353606"/>
                  </a:cubicBezTo>
                  <a:cubicBezTo>
                    <a:pt x="3944999" y="348855"/>
                    <a:pt x="3890844" y="343854"/>
                    <a:pt x="3836817" y="338480"/>
                  </a:cubicBezTo>
                  <a:lnTo>
                    <a:pt x="3673972" y="330604"/>
                  </a:lnTo>
                  <a:cubicBezTo>
                    <a:pt x="3619690" y="329104"/>
                    <a:pt x="3565281" y="329604"/>
                    <a:pt x="3511126" y="328978"/>
                  </a:cubicBezTo>
                  <a:cubicBezTo>
                    <a:pt x="3402054" y="330728"/>
                    <a:pt x="3291706" y="334604"/>
                    <a:pt x="3183142" y="342854"/>
                  </a:cubicBezTo>
                  <a:cubicBezTo>
                    <a:pt x="2965505" y="358855"/>
                    <a:pt x="2750670" y="389733"/>
                    <a:pt x="2541444" y="439988"/>
                  </a:cubicBezTo>
                  <a:cubicBezTo>
                    <a:pt x="2332216" y="490117"/>
                    <a:pt x="2128850" y="559997"/>
                    <a:pt x="1933895" y="650505"/>
                  </a:cubicBezTo>
                  <a:cubicBezTo>
                    <a:pt x="1738939" y="741261"/>
                    <a:pt x="1553540" y="854146"/>
                    <a:pt x="1378079" y="983905"/>
                  </a:cubicBezTo>
                  <a:lnTo>
                    <a:pt x="1312967" y="1033660"/>
                  </a:lnTo>
                  <a:cubicBezTo>
                    <a:pt x="1291178" y="1050286"/>
                    <a:pt x="1269006" y="1066412"/>
                    <a:pt x="1248364" y="1084413"/>
                  </a:cubicBezTo>
                  <a:lnTo>
                    <a:pt x="1185163" y="1137168"/>
                  </a:lnTo>
                  <a:cubicBezTo>
                    <a:pt x="1164138" y="1154794"/>
                    <a:pt x="1142603" y="1172046"/>
                    <a:pt x="1122852" y="1190922"/>
                  </a:cubicBezTo>
                  <a:cubicBezTo>
                    <a:pt x="1041557" y="1264303"/>
                    <a:pt x="961663" y="1339309"/>
                    <a:pt x="892092" y="1421440"/>
                  </a:cubicBezTo>
                  <a:cubicBezTo>
                    <a:pt x="819589" y="1501822"/>
                    <a:pt x="759827" y="1590329"/>
                    <a:pt x="707202" y="1684212"/>
                  </a:cubicBezTo>
                  <a:cubicBezTo>
                    <a:pt x="694715" y="1708089"/>
                    <a:pt x="682227" y="1731841"/>
                    <a:pt x="670121" y="1756093"/>
                  </a:cubicBezTo>
                  <a:lnTo>
                    <a:pt x="637630" y="1830724"/>
                  </a:lnTo>
                  <a:cubicBezTo>
                    <a:pt x="626161" y="1855350"/>
                    <a:pt x="617624" y="1881603"/>
                    <a:pt x="607685" y="1907105"/>
                  </a:cubicBezTo>
                  <a:cubicBezTo>
                    <a:pt x="598128" y="1932857"/>
                    <a:pt x="588317" y="1958483"/>
                    <a:pt x="580034" y="1984986"/>
                  </a:cubicBezTo>
                  <a:cubicBezTo>
                    <a:pt x="544611" y="2089620"/>
                    <a:pt x="513393" y="2197128"/>
                    <a:pt x="481919" y="2304386"/>
                  </a:cubicBezTo>
                  <a:lnTo>
                    <a:pt x="433881" y="2465399"/>
                  </a:lnTo>
                  <a:lnTo>
                    <a:pt x="384442" y="2626163"/>
                  </a:lnTo>
                  <a:cubicBezTo>
                    <a:pt x="317672" y="2839680"/>
                    <a:pt x="243129" y="3050946"/>
                    <a:pt x="166039" y="3261338"/>
                  </a:cubicBezTo>
                  <a:cubicBezTo>
                    <a:pt x="88822" y="3468979"/>
                    <a:pt x="50850" y="3690248"/>
                    <a:pt x="56202" y="3910265"/>
                  </a:cubicBezTo>
                  <a:cubicBezTo>
                    <a:pt x="58495" y="4020274"/>
                    <a:pt x="71493" y="4129783"/>
                    <a:pt x="93664" y="4237292"/>
                  </a:cubicBezTo>
                  <a:cubicBezTo>
                    <a:pt x="99143" y="4264168"/>
                    <a:pt x="104623" y="4291045"/>
                    <a:pt x="111758" y="4317548"/>
                  </a:cubicBezTo>
                  <a:cubicBezTo>
                    <a:pt x="118384" y="4344176"/>
                    <a:pt x="124627" y="4370802"/>
                    <a:pt x="133038" y="4397054"/>
                  </a:cubicBezTo>
                  <a:cubicBezTo>
                    <a:pt x="140810" y="4423307"/>
                    <a:pt x="148456" y="4449683"/>
                    <a:pt x="157757" y="4475560"/>
                  </a:cubicBezTo>
                  <a:cubicBezTo>
                    <a:pt x="166549" y="4501562"/>
                    <a:pt x="175087" y="4527564"/>
                    <a:pt x="185153" y="4553066"/>
                  </a:cubicBezTo>
                  <a:cubicBezTo>
                    <a:pt x="262371" y="4758458"/>
                    <a:pt x="368895" y="4951974"/>
                    <a:pt x="493642" y="5132239"/>
                  </a:cubicBezTo>
                  <a:cubicBezTo>
                    <a:pt x="618389" y="5312627"/>
                    <a:pt x="760846" y="5480391"/>
                    <a:pt x="914391" y="5636528"/>
                  </a:cubicBezTo>
                  <a:cubicBezTo>
                    <a:pt x="1069081" y="5793166"/>
                    <a:pt x="1231544" y="5941677"/>
                    <a:pt x="1402034" y="6076188"/>
                  </a:cubicBezTo>
                  <a:cubicBezTo>
                    <a:pt x="1487535" y="6143320"/>
                    <a:pt x="1574565" y="6207574"/>
                    <a:pt x="1664397" y="6267079"/>
                  </a:cubicBezTo>
                  <a:cubicBezTo>
                    <a:pt x="1753592" y="6327459"/>
                    <a:pt x="1845336" y="6383088"/>
                    <a:pt x="1938992" y="6434343"/>
                  </a:cubicBezTo>
                  <a:cubicBezTo>
                    <a:pt x="2032647" y="6485659"/>
                    <a:pt x="2128309" y="6532600"/>
                    <a:pt x="2225931" y="6574322"/>
                  </a:cubicBezTo>
                  <a:lnTo>
                    <a:pt x="2236328" y="6578439"/>
                  </a:lnTo>
                  <a:lnTo>
                    <a:pt x="1504665" y="6578439"/>
                  </a:lnTo>
                  <a:lnTo>
                    <a:pt x="1456827" y="6543476"/>
                  </a:lnTo>
                  <a:cubicBezTo>
                    <a:pt x="1363554" y="6470595"/>
                    <a:pt x="1273848" y="6394340"/>
                    <a:pt x="1188475" y="6314083"/>
                  </a:cubicBezTo>
                  <a:cubicBezTo>
                    <a:pt x="1017856" y="6153445"/>
                    <a:pt x="863803" y="5979931"/>
                    <a:pt x="721728" y="5798666"/>
                  </a:cubicBezTo>
                  <a:cubicBezTo>
                    <a:pt x="579397" y="5616027"/>
                    <a:pt x="452103" y="5422511"/>
                    <a:pt x="344175" y="5219495"/>
                  </a:cubicBezTo>
                  <a:cubicBezTo>
                    <a:pt x="236505" y="5016354"/>
                    <a:pt x="147946" y="4803586"/>
                    <a:pt x="87293" y="4583569"/>
                  </a:cubicBezTo>
                  <a:cubicBezTo>
                    <a:pt x="79138" y="4556193"/>
                    <a:pt x="72639" y="4528440"/>
                    <a:pt x="65886" y="4500813"/>
                  </a:cubicBezTo>
                  <a:cubicBezTo>
                    <a:pt x="58751" y="4473311"/>
                    <a:pt x="53144" y="4445308"/>
                    <a:pt x="47409" y="4417431"/>
                  </a:cubicBezTo>
                  <a:cubicBezTo>
                    <a:pt x="44733" y="4403430"/>
                    <a:pt x="41294" y="4389679"/>
                    <a:pt x="39000" y="4375677"/>
                  </a:cubicBezTo>
                  <a:lnTo>
                    <a:pt x="31610" y="4333674"/>
                  </a:lnTo>
                  <a:cubicBezTo>
                    <a:pt x="26258" y="4305797"/>
                    <a:pt x="22563" y="4277544"/>
                    <a:pt x="18868" y="4249417"/>
                  </a:cubicBezTo>
                  <a:cubicBezTo>
                    <a:pt x="4214" y="4136784"/>
                    <a:pt x="-2158" y="4023275"/>
                    <a:pt x="646" y="3910265"/>
                  </a:cubicBezTo>
                  <a:cubicBezTo>
                    <a:pt x="5997" y="3683872"/>
                    <a:pt x="50596" y="3459605"/>
                    <a:pt x="130234" y="3248337"/>
                  </a:cubicBezTo>
                  <a:cubicBezTo>
                    <a:pt x="207961" y="3039196"/>
                    <a:pt x="278044" y="2827179"/>
                    <a:pt x="335383" y="2611911"/>
                  </a:cubicBezTo>
                  <a:cubicBezTo>
                    <a:pt x="393743" y="2396644"/>
                    <a:pt x="435792" y="2178627"/>
                    <a:pt x="487272" y="1958609"/>
                  </a:cubicBezTo>
                  <a:cubicBezTo>
                    <a:pt x="493259" y="1931107"/>
                    <a:pt x="501287" y="1903730"/>
                    <a:pt x="508550" y="1876227"/>
                  </a:cubicBezTo>
                  <a:cubicBezTo>
                    <a:pt x="516195" y="1848725"/>
                    <a:pt x="522312" y="1820972"/>
                    <a:pt x="531742" y="1793721"/>
                  </a:cubicBezTo>
                  <a:lnTo>
                    <a:pt x="558245" y="1711465"/>
                  </a:lnTo>
                  <a:cubicBezTo>
                    <a:pt x="568439" y="1684337"/>
                    <a:pt x="579652" y="1657459"/>
                    <a:pt x="590100" y="1630332"/>
                  </a:cubicBezTo>
                  <a:cubicBezTo>
                    <a:pt x="635080" y="1523075"/>
                    <a:pt x="690637" y="1417566"/>
                    <a:pt x="758680" y="1322433"/>
                  </a:cubicBezTo>
                  <a:cubicBezTo>
                    <a:pt x="824430" y="1225051"/>
                    <a:pt x="899610" y="1136168"/>
                    <a:pt x="976317" y="1049286"/>
                  </a:cubicBezTo>
                  <a:cubicBezTo>
                    <a:pt x="995049" y="1027035"/>
                    <a:pt x="1015436" y="1006533"/>
                    <a:pt x="1035314" y="985406"/>
                  </a:cubicBezTo>
                  <a:lnTo>
                    <a:pt x="1095329" y="922526"/>
                  </a:lnTo>
                  <a:cubicBezTo>
                    <a:pt x="1114953" y="901149"/>
                    <a:pt x="1136359" y="881397"/>
                    <a:pt x="1157384" y="861271"/>
                  </a:cubicBezTo>
                  <a:lnTo>
                    <a:pt x="1220841" y="801017"/>
                  </a:lnTo>
                  <a:cubicBezTo>
                    <a:pt x="1241610" y="780514"/>
                    <a:pt x="1264418" y="762014"/>
                    <a:pt x="1286462" y="742886"/>
                  </a:cubicBezTo>
                  <a:lnTo>
                    <a:pt x="1353233" y="685632"/>
                  </a:lnTo>
                  <a:lnTo>
                    <a:pt x="1369924" y="671256"/>
                  </a:lnTo>
                  <a:cubicBezTo>
                    <a:pt x="1375658" y="666631"/>
                    <a:pt x="1381520" y="662255"/>
                    <a:pt x="1387380" y="657755"/>
                  </a:cubicBezTo>
                  <a:lnTo>
                    <a:pt x="1422422" y="630877"/>
                  </a:lnTo>
                  <a:lnTo>
                    <a:pt x="1492759" y="577248"/>
                  </a:lnTo>
                  <a:cubicBezTo>
                    <a:pt x="1504355" y="567997"/>
                    <a:pt x="1516714" y="559997"/>
                    <a:pt x="1528820" y="551496"/>
                  </a:cubicBezTo>
                  <a:lnTo>
                    <a:pt x="1565390" y="526370"/>
                  </a:lnTo>
                  <a:lnTo>
                    <a:pt x="1639040" y="476490"/>
                  </a:lnTo>
                  <a:cubicBezTo>
                    <a:pt x="1689754" y="445613"/>
                    <a:pt x="1740723" y="414986"/>
                    <a:pt x="1792075" y="384859"/>
                  </a:cubicBezTo>
                  <a:cubicBezTo>
                    <a:pt x="2000282" y="268724"/>
                    <a:pt x="2224927" y="179467"/>
                    <a:pt x="2455943" y="117836"/>
                  </a:cubicBezTo>
                  <a:cubicBezTo>
                    <a:pt x="2687088" y="55957"/>
                    <a:pt x="2923964" y="21204"/>
                    <a:pt x="3159952" y="7203"/>
                  </a:cubicBezTo>
                  <a:cubicBezTo>
                    <a:pt x="3219076" y="3515"/>
                    <a:pt x="3277945" y="1389"/>
                    <a:pt x="3336813" y="49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A1BC07B-F98F-0A10-6E9D-027ACB225E4D}"/>
              </a:ext>
            </a:extLst>
          </p:cNvPr>
          <p:cNvSpPr/>
          <p:nvPr/>
        </p:nvSpPr>
        <p:spPr>
          <a:xfrm>
            <a:off x="5486095" y="630949"/>
            <a:ext cx="6475277" cy="8031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>
                <a:solidFill>
                  <a:schemeClr val="tx2"/>
                </a:solidFill>
              </a:rPr>
              <a:t>HW/SW platforms, technology, frameworks, standards</a:t>
            </a:r>
          </a:p>
        </p:txBody>
      </p:sp>
    </p:spTree>
    <p:extLst>
      <p:ext uri="{BB962C8B-B14F-4D97-AF65-F5344CB8AC3E}">
        <p14:creationId xmlns:p14="http://schemas.microsoft.com/office/powerpoint/2010/main" val="3001589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940</Words>
  <Application>Microsoft Office PowerPoint</Application>
  <PresentationFormat>Widescreen</PresentationFormat>
  <Paragraphs>251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120GHz Imaging Radar</vt:lpstr>
      <vt:lpstr>Project Vision</vt:lpstr>
      <vt:lpstr>Conceptual/Visual Sketch</vt:lpstr>
      <vt:lpstr>System Design</vt:lpstr>
      <vt:lpstr>System Design</vt:lpstr>
      <vt:lpstr>System Design</vt:lpstr>
      <vt:lpstr>System Design</vt:lpstr>
      <vt:lpstr>System Design</vt:lpstr>
      <vt:lpstr>System Design</vt:lpstr>
      <vt:lpstr>Project Plan</vt:lpstr>
      <vt:lpstr>Project Plan – Schedule/Milestones</vt:lpstr>
      <vt:lpstr>Project Plan – Schedule/Milestones</vt:lpstr>
      <vt:lpstr>Project Plan – Schedule/Milestones</vt:lpstr>
      <vt:lpstr>Project Plan – Schedule/Milestones</vt:lpstr>
      <vt:lpstr>Current Design</vt:lpstr>
      <vt:lpstr>Challenges and Solutions</vt:lpstr>
      <vt:lpstr>Summary</vt:lpstr>
    </vt:vector>
  </TitlesOfParts>
  <Company>ISU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</dc:title>
  <dc:creator>Akhilesh Tyagi</dc:creator>
  <cp:lastModifiedBy>Vy Pham</cp:lastModifiedBy>
  <cp:revision>34</cp:revision>
  <dcterms:created xsi:type="dcterms:W3CDTF">2019-11-16T15:00:05Z</dcterms:created>
  <dcterms:modified xsi:type="dcterms:W3CDTF">2024-03-09T16:06:36Z</dcterms:modified>
</cp:coreProperties>
</file>